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4"/>
  </p:notesMasterIdLst>
  <p:sldIdLst>
    <p:sldId id="256" r:id="rId2"/>
    <p:sldId id="311" r:id="rId3"/>
    <p:sldId id="325" r:id="rId4"/>
    <p:sldId id="326" r:id="rId5"/>
    <p:sldId id="257" r:id="rId6"/>
    <p:sldId id="306" r:id="rId7"/>
    <p:sldId id="308" r:id="rId8"/>
    <p:sldId id="315" r:id="rId9"/>
    <p:sldId id="319" r:id="rId10"/>
    <p:sldId id="309" r:id="rId11"/>
    <p:sldId id="327" r:id="rId12"/>
    <p:sldId id="259" r:id="rId13"/>
    <p:sldId id="320" r:id="rId14"/>
    <p:sldId id="313" r:id="rId15"/>
    <p:sldId id="312" r:id="rId16"/>
    <p:sldId id="321" r:id="rId17"/>
    <p:sldId id="314" r:id="rId18"/>
    <p:sldId id="323" r:id="rId19"/>
    <p:sldId id="324" r:id="rId20"/>
    <p:sldId id="316" r:id="rId21"/>
    <p:sldId id="322" r:id="rId22"/>
    <p:sldId id="318" r:id="rId23"/>
  </p:sldIdLst>
  <p:sldSz cx="9144000" cy="5143500" type="screen16x9"/>
  <p:notesSz cx="6858000" cy="9144000"/>
  <p:embeddedFontLst>
    <p:embeddedFont>
      <p:font typeface="Andalus" panose="02020603050405020304" pitchFamily="18" charset="-78"/>
      <p:regular r:id="rId25"/>
    </p:embeddedFont>
    <p:embeddedFont>
      <p:font typeface="Calibri" panose="020F0502020204030204" pitchFamily="34" charset="0"/>
      <p:regular r:id="rId26"/>
      <p:bold r:id="rId27"/>
    </p:embeddedFont>
    <p:embeddedFont>
      <p:font typeface="DM Serif Display" panose="020B0604020202020204" charset="0"/>
      <p:regular r:id="rId28"/>
      <p:italic r:id="rId29"/>
    </p:embeddedFont>
    <p:embeddedFont>
      <p:font typeface="Karla"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EC69A3-8A15-4D7F-A1C2-24A9AC56E605}">
  <a:tblStyle styleId="{4BEC69A3-8A15-4D7F-A1C2-24A9AC56E60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100" d="100"/>
          <a:sy n="100" d="100"/>
        </p:scale>
        <p:origin x="5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3c3787e4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3c3787e4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938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3c3787e4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3c3787e4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0349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3c3787e4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3c3787e4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3c3787e4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3c3787e4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2011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3c3787e4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3c3787e4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3863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d3c3787e4d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d3c3787e4d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250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d3c3787e4d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d3c3787e4d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1359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d4db157b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d4db157b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1849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d3c3787e4d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d3c3787e4d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8138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d3c3787e4d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d3c3787e4d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105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d3c3787e4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d3c3787e4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4924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d4db157b9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d4db157b9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059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d4db157b9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d4db157b9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541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d86185eae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d86185eae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1088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d3c3787e4d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d3c3787e4d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5385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d3c3787e4d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d3c3787e4d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603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4db157b90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d4db157b90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4db157b90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d4db157b90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5015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4db157b90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4db157b9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4241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3c3787e4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3c3787e4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195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3c3787e4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3c3787e4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72030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5600900" y="2715863"/>
            <a:ext cx="4000500" cy="2295525"/>
          </a:xfrm>
          <a:prstGeom prst="rect">
            <a:avLst/>
          </a:prstGeom>
          <a:noFill/>
          <a:ln>
            <a:noFill/>
          </a:ln>
        </p:spPr>
      </p:pic>
      <p:pic>
        <p:nvPicPr>
          <p:cNvPr id="10" name="Google Shape;10;p2"/>
          <p:cNvPicPr preferRelativeResize="0"/>
          <p:nvPr/>
        </p:nvPicPr>
        <p:blipFill rotWithShape="1">
          <a:blip r:embed="rId3">
            <a:alphaModFix/>
          </a:blip>
          <a:srcRect/>
          <a:stretch/>
        </p:blipFill>
        <p:spPr>
          <a:xfrm>
            <a:off x="1295550" y="184925"/>
            <a:ext cx="3262450" cy="2530950"/>
          </a:xfrm>
          <a:prstGeom prst="rect">
            <a:avLst/>
          </a:prstGeom>
          <a:noFill/>
          <a:ln>
            <a:noFill/>
          </a:ln>
        </p:spPr>
      </p:pic>
      <p:pic>
        <p:nvPicPr>
          <p:cNvPr id="11" name="Google Shape;11;p2"/>
          <p:cNvPicPr preferRelativeResize="0"/>
          <p:nvPr/>
        </p:nvPicPr>
        <p:blipFill rotWithShape="1">
          <a:blip r:embed="rId4">
            <a:alphaModFix/>
          </a:blip>
          <a:srcRect/>
          <a:stretch/>
        </p:blipFill>
        <p:spPr>
          <a:xfrm>
            <a:off x="337913" y="-438012"/>
            <a:ext cx="2409825" cy="2333625"/>
          </a:xfrm>
          <a:prstGeom prst="rect">
            <a:avLst/>
          </a:prstGeom>
          <a:noFill/>
          <a:ln>
            <a:noFill/>
          </a:ln>
        </p:spPr>
      </p:pic>
      <p:pic>
        <p:nvPicPr>
          <p:cNvPr id="12" name="Google Shape;12;p2"/>
          <p:cNvPicPr preferRelativeResize="0"/>
          <p:nvPr/>
        </p:nvPicPr>
        <p:blipFill rotWithShape="1">
          <a:blip r:embed="rId5">
            <a:alphaModFix/>
          </a:blip>
          <a:srcRect/>
          <a:stretch/>
        </p:blipFill>
        <p:spPr>
          <a:xfrm rot="5400000">
            <a:off x="6910775" y="206125"/>
            <a:ext cx="4339950" cy="3111650"/>
          </a:xfrm>
          <a:prstGeom prst="rect">
            <a:avLst/>
          </a:prstGeom>
          <a:noFill/>
          <a:ln>
            <a:noFill/>
          </a:ln>
        </p:spPr>
      </p:pic>
      <p:pic>
        <p:nvPicPr>
          <p:cNvPr id="13" name="Google Shape;13;p2"/>
          <p:cNvPicPr preferRelativeResize="0"/>
          <p:nvPr/>
        </p:nvPicPr>
        <p:blipFill rotWithShape="1">
          <a:blip r:embed="rId6">
            <a:alphaModFix/>
          </a:blip>
          <a:srcRect/>
          <a:stretch/>
        </p:blipFill>
        <p:spPr>
          <a:xfrm rot="5400000">
            <a:off x="941800" y="2746450"/>
            <a:ext cx="1733750" cy="3947449"/>
          </a:xfrm>
          <a:prstGeom prst="rect">
            <a:avLst/>
          </a:prstGeom>
          <a:noFill/>
          <a:ln>
            <a:noFill/>
          </a:ln>
        </p:spPr>
      </p:pic>
      <p:sp>
        <p:nvSpPr>
          <p:cNvPr id="14" name="Google Shape;14;p2"/>
          <p:cNvSpPr txBox="1">
            <a:spLocks noGrp="1"/>
          </p:cNvSpPr>
          <p:nvPr>
            <p:ph type="ctrTitle"/>
          </p:nvPr>
        </p:nvSpPr>
        <p:spPr>
          <a:xfrm>
            <a:off x="953325" y="1452750"/>
            <a:ext cx="7237500" cy="18141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1540125" y="3266850"/>
            <a:ext cx="6063900" cy="423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 name="Shape 207"/>
        <p:cNvGrpSpPr/>
        <p:nvPr/>
      </p:nvGrpSpPr>
      <p:grpSpPr>
        <a:xfrm>
          <a:off x="0" y="0"/>
          <a:ext cx="0" cy="0"/>
          <a:chOff x="0" y="0"/>
          <a:chExt cx="0" cy="0"/>
        </a:xfrm>
      </p:grpSpPr>
      <p:sp>
        <p:nvSpPr>
          <p:cNvPr id="208" name="Google Shape;208;p24"/>
          <p:cNvSpPr txBox="1">
            <a:spLocks noGrp="1"/>
          </p:cNvSpPr>
          <p:nvPr>
            <p:ph type="title" hasCustomPrompt="1"/>
          </p:nvPr>
        </p:nvSpPr>
        <p:spPr>
          <a:xfrm>
            <a:off x="2349850" y="730000"/>
            <a:ext cx="4444500" cy="63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209" name="Google Shape;209;p24"/>
          <p:cNvSpPr txBox="1">
            <a:spLocks noGrp="1"/>
          </p:cNvSpPr>
          <p:nvPr>
            <p:ph type="subTitle" idx="1"/>
          </p:nvPr>
        </p:nvSpPr>
        <p:spPr>
          <a:xfrm>
            <a:off x="2349875" y="1291600"/>
            <a:ext cx="4444500" cy="45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rgbClr val="242424"/>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10" name="Google Shape;210;p24"/>
          <p:cNvSpPr txBox="1">
            <a:spLocks noGrp="1"/>
          </p:cNvSpPr>
          <p:nvPr>
            <p:ph type="title" idx="2" hasCustomPrompt="1"/>
          </p:nvPr>
        </p:nvSpPr>
        <p:spPr>
          <a:xfrm>
            <a:off x="2349850" y="2062050"/>
            <a:ext cx="4444500" cy="63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211" name="Google Shape;211;p24"/>
          <p:cNvSpPr txBox="1">
            <a:spLocks noGrp="1"/>
          </p:cNvSpPr>
          <p:nvPr>
            <p:ph type="subTitle" idx="3"/>
          </p:nvPr>
        </p:nvSpPr>
        <p:spPr>
          <a:xfrm>
            <a:off x="2349875" y="2623650"/>
            <a:ext cx="4444500" cy="45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rgbClr val="242424"/>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12" name="Google Shape;212;p24"/>
          <p:cNvSpPr txBox="1">
            <a:spLocks noGrp="1"/>
          </p:cNvSpPr>
          <p:nvPr>
            <p:ph type="title" idx="4" hasCustomPrompt="1"/>
          </p:nvPr>
        </p:nvSpPr>
        <p:spPr>
          <a:xfrm>
            <a:off x="2349850" y="3394100"/>
            <a:ext cx="4444500" cy="63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213" name="Google Shape;213;p24"/>
          <p:cNvSpPr txBox="1">
            <a:spLocks noGrp="1"/>
          </p:cNvSpPr>
          <p:nvPr>
            <p:ph type="subTitle" idx="5"/>
          </p:nvPr>
        </p:nvSpPr>
        <p:spPr>
          <a:xfrm>
            <a:off x="2349875" y="3955700"/>
            <a:ext cx="4444500" cy="45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rgbClr val="242424"/>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pic>
        <p:nvPicPr>
          <p:cNvPr id="214" name="Google Shape;214;p24"/>
          <p:cNvPicPr preferRelativeResize="0"/>
          <p:nvPr/>
        </p:nvPicPr>
        <p:blipFill rotWithShape="1">
          <a:blip r:embed="rId2">
            <a:alphaModFix/>
          </a:blip>
          <a:srcRect/>
          <a:stretch/>
        </p:blipFill>
        <p:spPr>
          <a:xfrm rot="-2700007" flipH="1">
            <a:off x="25048" y="82573"/>
            <a:ext cx="1572004" cy="3813303"/>
          </a:xfrm>
          <a:prstGeom prst="rect">
            <a:avLst/>
          </a:prstGeom>
          <a:noFill/>
          <a:ln>
            <a:noFill/>
          </a:ln>
        </p:spPr>
      </p:pic>
      <p:pic>
        <p:nvPicPr>
          <p:cNvPr id="215" name="Google Shape;215;p24"/>
          <p:cNvPicPr preferRelativeResize="0"/>
          <p:nvPr/>
        </p:nvPicPr>
        <p:blipFill rotWithShape="1">
          <a:blip r:embed="rId3">
            <a:alphaModFix/>
          </a:blip>
          <a:srcRect/>
          <a:stretch/>
        </p:blipFill>
        <p:spPr>
          <a:xfrm rot="4778591">
            <a:off x="-1087250" y="975950"/>
            <a:ext cx="3084300" cy="2211400"/>
          </a:xfrm>
          <a:prstGeom prst="rect">
            <a:avLst/>
          </a:prstGeom>
          <a:noFill/>
          <a:ln>
            <a:noFill/>
          </a:ln>
        </p:spPr>
      </p:pic>
      <p:pic>
        <p:nvPicPr>
          <p:cNvPr id="216" name="Google Shape;216;p24"/>
          <p:cNvPicPr preferRelativeResize="0"/>
          <p:nvPr/>
        </p:nvPicPr>
        <p:blipFill rotWithShape="1">
          <a:blip r:embed="rId4">
            <a:alphaModFix/>
          </a:blip>
          <a:srcRect/>
          <a:stretch/>
        </p:blipFill>
        <p:spPr>
          <a:xfrm rot="10800000">
            <a:off x="6969861" y="3334438"/>
            <a:ext cx="2372929" cy="1840875"/>
          </a:xfrm>
          <a:prstGeom prst="rect">
            <a:avLst/>
          </a:prstGeom>
          <a:noFill/>
          <a:ln>
            <a:noFill/>
          </a:ln>
        </p:spPr>
      </p:pic>
      <p:pic>
        <p:nvPicPr>
          <p:cNvPr id="217" name="Google Shape;217;p24"/>
          <p:cNvPicPr preferRelativeResize="0"/>
          <p:nvPr/>
        </p:nvPicPr>
        <p:blipFill rotWithShape="1">
          <a:blip r:embed="rId5">
            <a:alphaModFix/>
          </a:blip>
          <a:srcRect/>
          <a:stretch/>
        </p:blipFill>
        <p:spPr>
          <a:xfrm rot="5400000">
            <a:off x="7302250" y="2628225"/>
            <a:ext cx="1393300" cy="1349250"/>
          </a:xfrm>
          <a:prstGeom prst="rect">
            <a:avLst/>
          </a:prstGeom>
          <a:noFill/>
          <a:ln>
            <a:noFill/>
          </a:ln>
        </p:spPr>
      </p:pic>
      <p:pic>
        <p:nvPicPr>
          <p:cNvPr id="218" name="Google Shape;218;p24"/>
          <p:cNvPicPr preferRelativeResize="0"/>
          <p:nvPr/>
        </p:nvPicPr>
        <p:blipFill rotWithShape="1">
          <a:blip r:embed="rId6">
            <a:alphaModFix/>
          </a:blip>
          <a:srcRect/>
          <a:stretch/>
        </p:blipFill>
        <p:spPr>
          <a:xfrm rot="-8">
            <a:off x="7340345" y="292123"/>
            <a:ext cx="2002458" cy="455925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22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229"/>
        <p:cNvGrpSpPr/>
        <p:nvPr/>
      </p:nvGrpSpPr>
      <p:grpSpPr>
        <a:xfrm>
          <a:off x="0" y="0"/>
          <a:ext cx="0" cy="0"/>
          <a:chOff x="0" y="0"/>
          <a:chExt cx="0" cy="0"/>
        </a:xfrm>
      </p:grpSpPr>
      <p:pic>
        <p:nvPicPr>
          <p:cNvPr id="230" name="Google Shape;230;p27"/>
          <p:cNvPicPr preferRelativeResize="0"/>
          <p:nvPr/>
        </p:nvPicPr>
        <p:blipFill rotWithShape="1">
          <a:blip r:embed="rId2">
            <a:alphaModFix/>
          </a:blip>
          <a:srcRect/>
          <a:stretch/>
        </p:blipFill>
        <p:spPr>
          <a:xfrm rot="9305281">
            <a:off x="6956225" y="-36025"/>
            <a:ext cx="1924050" cy="4667250"/>
          </a:xfrm>
          <a:prstGeom prst="rect">
            <a:avLst/>
          </a:prstGeom>
          <a:noFill/>
          <a:ln>
            <a:noFill/>
          </a:ln>
        </p:spPr>
      </p:pic>
      <p:pic>
        <p:nvPicPr>
          <p:cNvPr id="231" name="Google Shape;231;p27"/>
          <p:cNvPicPr preferRelativeResize="0"/>
          <p:nvPr/>
        </p:nvPicPr>
        <p:blipFill rotWithShape="1">
          <a:blip r:embed="rId3">
            <a:alphaModFix/>
          </a:blip>
          <a:srcRect/>
          <a:stretch/>
        </p:blipFill>
        <p:spPr>
          <a:xfrm rot="5399999">
            <a:off x="6172375" y="658451"/>
            <a:ext cx="3810950" cy="2732349"/>
          </a:xfrm>
          <a:prstGeom prst="rect">
            <a:avLst/>
          </a:prstGeom>
          <a:noFill/>
          <a:ln>
            <a:noFill/>
          </a:ln>
        </p:spPr>
      </p:pic>
      <p:pic>
        <p:nvPicPr>
          <p:cNvPr id="232" name="Google Shape;232;p27"/>
          <p:cNvPicPr preferRelativeResize="0"/>
          <p:nvPr/>
        </p:nvPicPr>
        <p:blipFill rotWithShape="1">
          <a:blip r:embed="rId4">
            <a:alphaModFix/>
          </a:blip>
          <a:srcRect/>
          <a:stretch/>
        </p:blipFill>
        <p:spPr>
          <a:xfrm rot="-10">
            <a:off x="155678" y="1026170"/>
            <a:ext cx="1774244" cy="403966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6_1_1">
    <p:spTree>
      <p:nvGrpSpPr>
        <p:cNvPr id="1" name="Shape 233"/>
        <p:cNvGrpSpPr/>
        <p:nvPr/>
      </p:nvGrpSpPr>
      <p:grpSpPr>
        <a:xfrm>
          <a:off x="0" y="0"/>
          <a:ext cx="0" cy="0"/>
          <a:chOff x="0" y="0"/>
          <a:chExt cx="0" cy="0"/>
        </a:xfrm>
      </p:grpSpPr>
      <p:pic>
        <p:nvPicPr>
          <p:cNvPr id="234" name="Google Shape;234;p28"/>
          <p:cNvPicPr preferRelativeResize="0"/>
          <p:nvPr/>
        </p:nvPicPr>
        <p:blipFill rotWithShape="1">
          <a:blip r:embed="rId2">
            <a:alphaModFix/>
          </a:blip>
          <a:srcRect/>
          <a:stretch/>
        </p:blipFill>
        <p:spPr>
          <a:xfrm rot="10800000">
            <a:off x="7178600" y="160768"/>
            <a:ext cx="2504350" cy="1437030"/>
          </a:xfrm>
          <a:prstGeom prst="rect">
            <a:avLst/>
          </a:prstGeom>
          <a:noFill/>
          <a:ln>
            <a:noFill/>
          </a:ln>
        </p:spPr>
      </p:pic>
      <p:pic>
        <p:nvPicPr>
          <p:cNvPr id="235" name="Google Shape;235;p28"/>
          <p:cNvPicPr preferRelativeResize="0"/>
          <p:nvPr/>
        </p:nvPicPr>
        <p:blipFill>
          <a:blip r:embed="rId3">
            <a:alphaModFix/>
          </a:blip>
          <a:stretch>
            <a:fillRect/>
          </a:stretch>
        </p:blipFill>
        <p:spPr>
          <a:xfrm rot="4956358">
            <a:off x="5559239" y="-1676283"/>
            <a:ext cx="2386824" cy="4381382"/>
          </a:xfrm>
          <a:prstGeom prst="rect">
            <a:avLst/>
          </a:prstGeom>
          <a:noFill/>
          <a:ln>
            <a:noFill/>
          </a:ln>
        </p:spPr>
      </p:pic>
      <p:pic>
        <p:nvPicPr>
          <p:cNvPr id="236" name="Google Shape;236;p28"/>
          <p:cNvPicPr preferRelativeResize="0"/>
          <p:nvPr/>
        </p:nvPicPr>
        <p:blipFill rotWithShape="1">
          <a:blip r:embed="rId4">
            <a:alphaModFix/>
          </a:blip>
          <a:srcRect/>
          <a:stretch/>
        </p:blipFill>
        <p:spPr>
          <a:xfrm rot="-5400000">
            <a:off x="132425" y="2105999"/>
            <a:ext cx="2786538" cy="2161739"/>
          </a:xfrm>
          <a:prstGeom prst="rect">
            <a:avLst/>
          </a:prstGeom>
          <a:noFill/>
          <a:ln>
            <a:noFill/>
          </a:ln>
        </p:spPr>
      </p:pic>
      <p:pic>
        <p:nvPicPr>
          <p:cNvPr id="237" name="Google Shape;237;p28"/>
          <p:cNvPicPr preferRelativeResize="0"/>
          <p:nvPr/>
        </p:nvPicPr>
        <p:blipFill rotWithShape="1">
          <a:blip r:embed="rId5">
            <a:alphaModFix/>
          </a:blip>
          <a:srcRect/>
          <a:stretch/>
        </p:blipFill>
        <p:spPr>
          <a:xfrm rot="-5400000">
            <a:off x="-119786" y="3372335"/>
            <a:ext cx="2058291" cy="1993199"/>
          </a:xfrm>
          <a:prstGeom prst="rect">
            <a:avLst/>
          </a:prstGeom>
          <a:noFill/>
          <a:ln>
            <a:noFill/>
          </a:ln>
        </p:spPr>
      </p:pic>
      <p:pic>
        <p:nvPicPr>
          <p:cNvPr id="238" name="Google Shape;238;p28"/>
          <p:cNvPicPr preferRelativeResize="0"/>
          <p:nvPr/>
        </p:nvPicPr>
        <p:blipFill>
          <a:blip r:embed="rId6">
            <a:alphaModFix/>
          </a:blip>
          <a:stretch>
            <a:fillRect/>
          </a:stretch>
        </p:blipFill>
        <p:spPr>
          <a:xfrm rot="10800000">
            <a:off x="6645600" y="3698050"/>
            <a:ext cx="1840875" cy="1700025"/>
          </a:xfrm>
          <a:prstGeom prst="rect">
            <a:avLst/>
          </a:prstGeom>
          <a:noFill/>
          <a:ln>
            <a:noFill/>
          </a:ln>
        </p:spPr>
      </p:pic>
      <p:pic>
        <p:nvPicPr>
          <p:cNvPr id="239" name="Google Shape;239;p28"/>
          <p:cNvPicPr preferRelativeResize="0"/>
          <p:nvPr/>
        </p:nvPicPr>
        <p:blipFill rotWithShape="1">
          <a:blip r:embed="rId7">
            <a:alphaModFix/>
          </a:blip>
          <a:srcRect/>
          <a:stretch/>
        </p:blipFill>
        <p:spPr>
          <a:xfrm rot="-5400000" flipH="1">
            <a:off x="7220750" y="3593750"/>
            <a:ext cx="1572000" cy="2036650"/>
          </a:xfrm>
          <a:prstGeom prst="rect">
            <a:avLst/>
          </a:prstGeom>
          <a:noFill/>
          <a:ln>
            <a:noFill/>
          </a:ln>
        </p:spPr>
      </p:pic>
      <p:pic>
        <p:nvPicPr>
          <p:cNvPr id="240" name="Google Shape;240;p28"/>
          <p:cNvPicPr preferRelativeResize="0"/>
          <p:nvPr/>
        </p:nvPicPr>
        <p:blipFill rotWithShape="1">
          <a:blip r:embed="rId8">
            <a:alphaModFix/>
          </a:blip>
          <a:srcRect/>
          <a:stretch/>
        </p:blipFill>
        <p:spPr>
          <a:xfrm rot="358732">
            <a:off x="-399179" y="-654803"/>
            <a:ext cx="2002458" cy="455925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4"/>
          <p:cNvSpPr txBox="1">
            <a:spLocks noGrp="1"/>
          </p:cNvSpPr>
          <p:nvPr>
            <p:ph type="body" idx="1"/>
          </p:nvPr>
        </p:nvSpPr>
        <p:spPr>
          <a:xfrm>
            <a:off x="713225" y="1187600"/>
            <a:ext cx="7717500" cy="3416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AutoNum type="arabicPeriod"/>
              <a:defRPr sz="1200"/>
            </a:lvl1pPr>
            <a:lvl2pPr marL="914400" lvl="1" indent="-330200">
              <a:spcBef>
                <a:spcPts val="0"/>
              </a:spcBef>
              <a:spcAft>
                <a:spcPts val="0"/>
              </a:spcAft>
              <a:buSzPts val="1600"/>
              <a:buAutoNum type="alphaLcPeriod"/>
              <a:defRPr/>
            </a:lvl2pPr>
            <a:lvl3pPr marL="1371600" lvl="2" indent="-330200">
              <a:spcBef>
                <a:spcPts val="0"/>
              </a:spcBef>
              <a:spcAft>
                <a:spcPts val="0"/>
              </a:spcAft>
              <a:buSzPts val="1600"/>
              <a:buAutoNum type="romanLcPeriod"/>
              <a:defRPr/>
            </a:lvl3pPr>
            <a:lvl4pPr marL="1828800" lvl="3" indent="-330200">
              <a:spcBef>
                <a:spcPts val="0"/>
              </a:spcBef>
              <a:spcAft>
                <a:spcPts val="0"/>
              </a:spcAft>
              <a:buSzPts val="1600"/>
              <a:buAutoNum type="arabicPeriod"/>
              <a:defRPr/>
            </a:lvl4pPr>
            <a:lvl5pPr marL="2286000" lvl="4" indent="-330200">
              <a:spcBef>
                <a:spcPts val="0"/>
              </a:spcBef>
              <a:spcAft>
                <a:spcPts val="0"/>
              </a:spcAft>
              <a:buSzPts val="1600"/>
              <a:buAutoNum type="alphaLcPeriod"/>
              <a:defRPr/>
            </a:lvl5pPr>
            <a:lvl6pPr marL="2743200" lvl="5" indent="-330200">
              <a:spcBef>
                <a:spcPts val="0"/>
              </a:spcBef>
              <a:spcAft>
                <a:spcPts val="0"/>
              </a:spcAft>
              <a:buSzPts val="1600"/>
              <a:buAutoNum type="romanLcPeriod"/>
              <a:defRPr/>
            </a:lvl6pPr>
            <a:lvl7pPr marL="3200400" lvl="6" indent="-330200">
              <a:spcBef>
                <a:spcPts val="0"/>
              </a:spcBef>
              <a:spcAft>
                <a:spcPts val="0"/>
              </a:spcAft>
              <a:buSzPts val="1600"/>
              <a:buAutoNum type="arabicPeriod"/>
              <a:defRPr/>
            </a:lvl7pPr>
            <a:lvl8pPr marL="3657600" lvl="7" indent="-330200">
              <a:spcBef>
                <a:spcPts val="0"/>
              </a:spcBef>
              <a:spcAft>
                <a:spcPts val="0"/>
              </a:spcAft>
              <a:buSzPts val="1600"/>
              <a:buAutoNum type="alphaLcPeriod"/>
              <a:defRPr/>
            </a:lvl8pPr>
            <a:lvl9pPr marL="4114800" lvl="8" indent="-330200">
              <a:spcBef>
                <a:spcPts val="0"/>
              </a:spcBef>
              <a:spcAft>
                <a:spcPts val="0"/>
              </a:spcAft>
              <a:buSzPts val="1600"/>
              <a:buAutoNum type="romanLcPeriod"/>
              <a:defRPr/>
            </a:lvl9pPr>
          </a:lstStyle>
          <a:p>
            <a:endParaRPr/>
          </a:p>
        </p:txBody>
      </p:sp>
      <p:pic>
        <p:nvPicPr>
          <p:cNvPr id="29" name="Google Shape;29;p4"/>
          <p:cNvPicPr preferRelativeResize="0"/>
          <p:nvPr/>
        </p:nvPicPr>
        <p:blipFill rotWithShape="1">
          <a:blip r:embed="rId2">
            <a:alphaModFix/>
          </a:blip>
          <a:srcRect/>
          <a:stretch/>
        </p:blipFill>
        <p:spPr>
          <a:xfrm rot="5400000">
            <a:off x="7018400" y="-1769425"/>
            <a:ext cx="1733750" cy="3947449"/>
          </a:xfrm>
          <a:prstGeom prst="rect">
            <a:avLst/>
          </a:prstGeom>
          <a:noFill/>
          <a:ln>
            <a:noFill/>
          </a:ln>
        </p:spPr>
      </p:pic>
      <p:pic>
        <p:nvPicPr>
          <p:cNvPr id="30" name="Google Shape;30;p4"/>
          <p:cNvPicPr preferRelativeResize="0"/>
          <p:nvPr/>
        </p:nvPicPr>
        <p:blipFill rotWithShape="1">
          <a:blip r:embed="rId3">
            <a:alphaModFix/>
          </a:blip>
          <a:srcRect/>
          <a:stretch/>
        </p:blipFill>
        <p:spPr>
          <a:xfrm rot="5400000">
            <a:off x="-2143088" y="1694737"/>
            <a:ext cx="3538475" cy="2030400"/>
          </a:xfrm>
          <a:prstGeom prst="rect">
            <a:avLst/>
          </a:prstGeom>
          <a:noFill/>
          <a:ln>
            <a:noFill/>
          </a:ln>
        </p:spPr>
      </p:pic>
      <p:pic>
        <p:nvPicPr>
          <p:cNvPr id="31" name="Google Shape;31;p4"/>
          <p:cNvPicPr preferRelativeResize="0"/>
          <p:nvPr/>
        </p:nvPicPr>
        <p:blipFill rotWithShape="1">
          <a:blip r:embed="rId4">
            <a:alphaModFix/>
          </a:blip>
          <a:srcRect/>
          <a:stretch/>
        </p:blipFill>
        <p:spPr>
          <a:xfrm>
            <a:off x="8430725" y="2721400"/>
            <a:ext cx="1666150" cy="16134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44" name="Google Shape;44;p6"/>
          <p:cNvPicPr preferRelativeResize="0"/>
          <p:nvPr/>
        </p:nvPicPr>
        <p:blipFill>
          <a:blip r:embed="rId2">
            <a:alphaModFix/>
          </a:blip>
          <a:stretch>
            <a:fillRect/>
          </a:stretch>
        </p:blipFill>
        <p:spPr>
          <a:xfrm rot="7597377">
            <a:off x="-1389774" y="772793"/>
            <a:ext cx="2386824" cy="4381382"/>
          </a:xfrm>
          <a:prstGeom prst="rect">
            <a:avLst/>
          </a:prstGeom>
          <a:noFill/>
          <a:ln>
            <a:noFill/>
          </a:ln>
        </p:spPr>
      </p:pic>
      <p:pic>
        <p:nvPicPr>
          <p:cNvPr id="45" name="Google Shape;45;p6"/>
          <p:cNvPicPr preferRelativeResize="0"/>
          <p:nvPr/>
        </p:nvPicPr>
        <p:blipFill rotWithShape="1">
          <a:blip r:embed="rId3">
            <a:alphaModFix/>
          </a:blip>
          <a:srcRect/>
          <a:stretch/>
        </p:blipFill>
        <p:spPr>
          <a:xfrm rot="-5400000">
            <a:off x="531525" y="-1746625"/>
            <a:ext cx="1446050" cy="3292450"/>
          </a:xfrm>
          <a:prstGeom prst="rect">
            <a:avLst/>
          </a:prstGeom>
          <a:noFill/>
          <a:ln>
            <a:noFill/>
          </a:ln>
        </p:spPr>
      </p:pic>
      <p:pic>
        <p:nvPicPr>
          <p:cNvPr id="46" name="Google Shape;46;p6"/>
          <p:cNvPicPr preferRelativeResize="0"/>
          <p:nvPr/>
        </p:nvPicPr>
        <p:blipFill>
          <a:blip r:embed="rId4">
            <a:alphaModFix/>
          </a:blip>
          <a:stretch>
            <a:fillRect/>
          </a:stretch>
        </p:blipFill>
        <p:spPr>
          <a:xfrm>
            <a:off x="8180900" y="-333175"/>
            <a:ext cx="1730375" cy="15979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2683650" y="1704813"/>
            <a:ext cx="3776700" cy="6492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83500" y="2353900"/>
            <a:ext cx="3777000" cy="1437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64" name="Google Shape;64;p9"/>
          <p:cNvPicPr preferRelativeResize="0"/>
          <p:nvPr/>
        </p:nvPicPr>
        <p:blipFill rotWithShape="1">
          <a:blip r:embed="rId2">
            <a:alphaModFix/>
          </a:blip>
          <a:srcRect/>
          <a:stretch/>
        </p:blipFill>
        <p:spPr>
          <a:xfrm rot="3905281">
            <a:off x="1835275" y="-2291450"/>
            <a:ext cx="1924050" cy="4667250"/>
          </a:xfrm>
          <a:prstGeom prst="rect">
            <a:avLst/>
          </a:prstGeom>
          <a:noFill/>
          <a:ln>
            <a:noFill/>
          </a:ln>
        </p:spPr>
      </p:pic>
      <p:pic>
        <p:nvPicPr>
          <p:cNvPr id="65" name="Google Shape;65;p9"/>
          <p:cNvPicPr preferRelativeResize="0"/>
          <p:nvPr/>
        </p:nvPicPr>
        <p:blipFill rotWithShape="1">
          <a:blip r:embed="rId3">
            <a:alphaModFix/>
          </a:blip>
          <a:srcRect/>
          <a:stretch/>
        </p:blipFill>
        <p:spPr>
          <a:xfrm rot="-1">
            <a:off x="618850" y="-1483600"/>
            <a:ext cx="3810950" cy="2732349"/>
          </a:xfrm>
          <a:prstGeom prst="rect">
            <a:avLst/>
          </a:prstGeom>
          <a:noFill/>
          <a:ln>
            <a:noFill/>
          </a:ln>
        </p:spPr>
      </p:pic>
      <p:pic>
        <p:nvPicPr>
          <p:cNvPr id="66" name="Google Shape;66;p9"/>
          <p:cNvPicPr preferRelativeResize="0"/>
          <p:nvPr/>
        </p:nvPicPr>
        <p:blipFill rotWithShape="1">
          <a:blip r:embed="rId4">
            <a:alphaModFix/>
          </a:blip>
          <a:srcRect/>
          <a:stretch/>
        </p:blipFill>
        <p:spPr>
          <a:xfrm rot="-3282886">
            <a:off x="790253" y="2486470"/>
            <a:ext cx="1774245" cy="4039661"/>
          </a:xfrm>
          <a:prstGeom prst="rect">
            <a:avLst/>
          </a:prstGeom>
          <a:noFill/>
          <a:ln>
            <a:noFill/>
          </a:ln>
        </p:spPr>
      </p:pic>
      <p:pic>
        <p:nvPicPr>
          <p:cNvPr id="67" name="Google Shape;67;p9"/>
          <p:cNvPicPr preferRelativeResize="0"/>
          <p:nvPr/>
        </p:nvPicPr>
        <p:blipFill rotWithShape="1">
          <a:blip r:embed="rId5">
            <a:alphaModFix/>
          </a:blip>
          <a:srcRect/>
          <a:stretch/>
        </p:blipFill>
        <p:spPr>
          <a:xfrm rot="10800000">
            <a:off x="7253475" y="3556568"/>
            <a:ext cx="2504350" cy="1437030"/>
          </a:xfrm>
          <a:prstGeom prst="rect">
            <a:avLst/>
          </a:prstGeom>
          <a:noFill/>
          <a:ln>
            <a:noFill/>
          </a:ln>
        </p:spPr>
      </p:pic>
      <p:pic>
        <p:nvPicPr>
          <p:cNvPr id="68" name="Google Shape;68;p9"/>
          <p:cNvPicPr preferRelativeResize="0"/>
          <p:nvPr/>
        </p:nvPicPr>
        <p:blipFill rotWithShape="1">
          <a:blip r:embed="rId6">
            <a:alphaModFix/>
          </a:blip>
          <a:srcRect/>
          <a:stretch/>
        </p:blipFill>
        <p:spPr>
          <a:xfrm rot="4511836">
            <a:off x="7354915" y="2408773"/>
            <a:ext cx="1697478" cy="164380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 name="Google Shape;83;p13"/>
          <p:cNvSpPr txBox="1">
            <a:spLocks noGrp="1"/>
          </p:cNvSpPr>
          <p:nvPr>
            <p:ph type="title" idx="2" hasCustomPrompt="1"/>
          </p:nvPr>
        </p:nvSpPr>
        <p:spPr>
          <a:xfrm>
            <a:off x="1002333" y="1308750"/>
            <a:ext cx="1936500" cy="63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84" name="Google Shape;84;p13"/>
          <p:cNvSpPr txBox="1">
            <a:spLocks noGrp="1"/>
          </p:cNvSpPr>
          <p:nvPr>
            <p:ph type="title" idx="3"/>
          </p:nvPr>
        </p:nvSpPr>
        <p:spPr>
          <a:xfrm>
            <a:off x="713225" y="1792596"/>
            <a:ext cx="25149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85" name="Google Shape;85;p13"/>
          <p:cNvSpPr txBox="1">
            <a:spLocks noGrp="1"/>
          </p:cNvSpPr>
          <p:nvPr>
            <p:ph type="subTitle" idx="1"/>
          </p:nvPr>
        </p:nvSpPr>
        <p:spPr>
          <a:xfrm>
            <a:off x="713225" y="2191724"/>
            <a:ext cx="2514900" cy="6378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86" name="Google Shape;86;p13"/>
          <p:cNvSpPr txBox="1">
            <a:spLocks noGrp="1"/>
          </p:cNvSpPr>
          <p:nvPr>
            <p:ph type="title" idx="4" hasCustomPrompt="1"/>
          </p:nvPr>
        </p:nvSpPr>
        <p:spPr>
          <a:xfrm>
            <a:off x="3603694" y="1308750"/>
            <a:ext cx="1936500" cy="63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87" name="Google Shape;87;p13"/>
          <p:cNvSpPr txBox="1">
            <a:spLocks noGrp="1"/>
          </p:cNvSpPr>
          <p:nvPr>
            <p:ph type="title" idx="5"/>
          </p:nvPr>
        </p:nvSpPr>
        <p:spPr>
          <a:xfrm>
            <a:off x="3314587" y="1792596"/>
            <a:ext cx="2514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8" name="Google Shape;88;p13"/>
          <p:cNvSpPr txBox="1">
            <a:spLocks noGrp="1"/>
          </p:cNvSpPr>
          <p:nvPr>
            <p:ph type="subTitle" idx="6"/>
          </p:nvPr>
        </p:nvSpPr>
        <p:spPr>
          <a:xfrm>
            <a:off x="3314590" y="2191724"/>
            <a:ext cx="2514900" cy="63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89" name="Google Shape;89;p13"/>
          <p:cNvSpPr txBox="1">
            <a:spLocks noGrp="1"/>
          </p:cNvSpPr>
          <p:nvPr>
            <p:ph type="title" idx="7" hasCustomPrompt="1"/>
          </p:nvPr>
        </p:nvSpPr>
        <p:spPr>
          <a:xfrm>
            <a:off x="6205058" y="1308750"/>
            <a:ext cx="1936500" cy="63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90" name="Google Shape;90;p13"/>
          <p:cNvSpPr txBox="1">
            <a:spLocks noGrp="1"/>
          </p:cNvSpPr>
          <p:nvPr>
            <p:ph type="title" idx="8"/>
          </p:nvPr>
        </p:nvSpPr>
        <p:spPr>
          <a:xfrm>
            <a:off x="5915950" y="1792597"/>
            <a:ext cx="2514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3"/>
          <p:cNvSpPr txBox="1">
            <a:spLocks noGrp="1"/>
          </p:cNvSpPr>
          <p:nvPr>
            <p:ph type="subTitle" idx="9"/>
          </p:nvPr>
        </p:nvSpPr>
        <p:spPr>
          <a:xfrm>
            <a:off x="5915954" y="2191724"/>
            <a:ext cx="2514900" cy="63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2" name="Google Shape;92;p13"/>
          <p:cNvSpPr txBox="1">
            <a:spLocks noGrp="1"/>
          </p:cNvSpPr>
          <p:nvPr>
            <p:ph type="title" idx="13" hasCustomPrompt="1"/>
          </p:nvPr>
        </p:nvSpPr>
        <p:spPr>
          <a:xfrm>
            <a:off x="2302991" y="3085020"/>
            <a:ext cx="1936500" cy="63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93" name="Google Shape;93;p13"/>
          <p:cNvSpPr txBox="1">
            <a:spLocks noGrp="1"/>
          </p:cNvSpPr>
          <p:nvPr>
            <p:ph type="title" idx="14"/>
          </p:nvPr>
        </p:nvSpPr>
        <p:spPr>
          <a:xfrm>
            <a:off x="2013874" y="3568867"/>
            <a:ext cx="2514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3"/>
          <p:cNvSpPr txBox="1">
            <a:spLocks noGrp="1"/>
          </p:cNvSpPr>
          <p:nvPr>
            <p:ph type="subTitle" idx="15"/>
          </p:nvPr>
        </p:nvSpPr>
        <p:spPr>
          <a:xfrm>
            <a:off x="2013863" y="3967993"/>
            <a:ext cx="2514900" cy="63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5" name="Google Shape;95;p13"/>
          <p:cNvSpPr txBox="1">
            <a:spLocks noGrp="1"/>
          </p:cNvSpPr>
          <p:nvPr>
            <p:ph type="title" idx="16" hasCustomPrompt="1"/>
          </p:nvPr>
        </p:nvSpPr>
        <p:spPr>
          <a:xfrm>
            <a:off x="4904286" y="3085020"/>
            <a:ext cx="1936800" cy="63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96" name="Google Shape;96;p13"/>
          <p:cNvSpPr txBox="1">
            <a:spLocks noGrp="1"/>
          </p:cNvSpPr>
          <p:nvPr>
            <p:ph type="title" idx="17"/>
          </p:nvPr>
        </p:nvSpPr>
        <p:spPr>
          <a:xfrm>
            <a:off x="4615140" y="3568867"/>
            <a:ext cx="2514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3"/>
          <p:cNvSpPr txBox="1">
            <a:spLocks noGrp="1"/>
          </p:cNvSpPr>
          <p:nvPr>
            <p:ph type="subTitle" idx="18"/>
          </p:nvPr>
        </p:nvSpPr>
        <p:spPr>
          <a:xfrm>
            <a:off x="4615137" y="3967993"/>
            <a:ext cx="2514900" cy="63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pic>
        <p:nvPicPr>
          <p:cNvPr id="98" name="Google Shape;98;p13"/>
          <p:cNvPicPr preferRelativeResize="0"/>
          <p:nvPr/>
        </p:nvPicPr>
        <p:blipFill rotWithShape="1">
          <a:blip r:embed="rId2">
            <a:alphaModFix/>
          </a:blip>
          <a:srcRect/>
          <a:stretch/>
        </p:blipFill>
        <p:spPr>
          <a:xfrm rot="395882" flipH="1">
            <a:off x="-158200" y="-709517"/>
            <a:ext cx="1572000" cy="3813267"/>
          </a:xfrm>
          <a:prstGeom prst="rect">
            <a:avLst/>
          </a:prstGeom>
          <a:noFill/>
          <a:ln>
            <a:noFill/>
          </a:ln>
        </p:spPr>
      </p:pic>
      <p:pic>
        <p:nvPicPr>
          <p:cNvPr id="99" name="Google Shape;99;p13"/>
          <p:cNvPicPr preferRelativeResize="0"/>
          <p:nvPr/>
        </p:nvPicPr>
        <p:blipFill rotWithShape="1">
          <a:blip r:embed="rId3">
            <a:alphaModFix/>
          </a:blip>
          <a:srcRect/>
          <a:stretch/>
        </p:blipFill>
        <p:spPr>
          <a:xfrm flipH="1">
            <a:off x="-106925" y="3556777"/>
            <a:ext cx="1187150" cy="1538046"/>
          </a:xfrm>
          <a:prstGeom prst="rect">
            <a:avLst/>
          </a:prstGeom>
          <a:noFill/>
          <a:ln>
            <a:noFill/>
          </a:ln>
        </p:spPr>
      </p:pic>
      <p:pic>
        <p:nvPicPr>
          <p:cNvPr id="100" name="Google Shape;100;p13"/>
          <p:cNvPicPr preferRelativeResize="0"/>
          <p:nvPr/>
        </p:nvPicPr>
        <p:blipFill rotWithShape="1">
          <a:blip r:embed="rId4">
            <a:alphaModFix/>
          </a:blip>
          <a:srcRect/>
          <a:stretch/>
        </p:blipFill>
        <p:spPr>
          <a:xfrm rot="399011">
            <a:off x="8224735" y="801160"/>
            <a:ext cx="1889979" cy="430318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909400" y="2330175"/>
            <a:ext cx="2169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16"/>
          <p:cNvSpPr txBox="1">
            <a:spLocks noGrp="1"/>
          </p:cNvSpPr>
          <p:nvPr>
            <p:ph type="subTitle" idx="1"/>
          </p:nvPr>
        </p:nvSpPr>
        <p:spPr>
          <a:xfrm>
            <a:off x="909400" y="2720558"/>
            <a:ext cx="2169600" cy="88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3" name="Google Shape;123;p16"/>
          <p:cNvSpPr txBox="1">
            <a:spLocks noGrp="1"/>
          </p:cNvSpPr>
          <p:nvPr>
            <p:ph type="title" idx="2"/>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4" name="Google Shape;124;p16"/>
          <p:cNvSpPr txBox="1">
            <a:spLocks noGrp="1"/>
          </p:cNvSpPr>
          <p:nvPr>
            <p:ph type="title" idx="3"/>
          </p:nvPr>
        </p:nvSpPr>
        <p:spPr>
          <a:xfrm>
            <a:off x="3487101" y="2330175"/>
            <a:ext cx="2169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5" name="Google Shape;125;p16"/>
          <p:cNvSpPr txBox="1">
            <a:spLocks noGrp="1"/>
          </p:cNvSpPr>
          <p:nvPr>
            <p:ph type="subTitle" idx="4"/>
          </p:nvPr>
        </p:nvSpPr>
        <p:spPr>
          <a:xfrm>
            <a:off x="3487100" y="2720558"/>
            <a:ext cx="2169600" cy="88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6" name="Google Shape;126;p16"/>
          <p:cNvSpPr txBox="1">
            <a:spLocks noGrp="1"/>
          </p:cNvSpPr>
          <p:nvPr>
            <p:ph type="title" idx="5"/>
          </p:nvPr>
        </p:nvSpPr>
        <p:spPr>
          <a:xfrm>
            <a:off x="6064802" y="2330175"/>
            <a:ext cx="2169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 name="Google Shape;127;p16"/>
          <p:cNvSpPr txBox="1">
            <a:spLocks noGrp="1"/>
          </p:cNvSpPr>
          <p:nvPr>
            <p:ph type="subTitle" idx="6"/>
          </p:nvPr>
        </p:nvSpPr>
        <p:spPr>
          <a:xfrm>
            <a:off x="6064800" y="2720558"/>
            <a:ext cx="2169600" cy="88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pic>
        <p:nvPicPr>
          <p:cNvPr id="128" name="Google Shape;128;p16"/>
          <p:cNvPicPr preferRelativeResize="0"/>
          <p:nvPr/>
        </p:nvPicPr>
        <p:blipFill rotWithShape="1">
          <a:blip r:embed="rId2">
            <a:alphaModFix/>
          </a:blip>
          <a:srcRect/>
          <a:stretch/>
        </p:blipFill>
        <p:spPr>
          <a:xfrm rot="3546976">
            <a:off x="-485442" y="-893769"/>
            <a:ext cx="1796434" cy="4090188"/>
          </a:xfrm>
          <a:prstGeom prst="rect">
            <a:avLst/>
          </a:prstGeom>
          <a:noFill/>
          <a:ln>
            <a:noFill/>
          </a:ln>
        </p:spPr>
      </p:pic>
      <p:pic>
        <p:nvPicPr>
          <p:cNvPr id="129" name="Google Shape;129;p16"/>
          <p:cNvPicPr preferRelativeResize="0"/>
          <p:nvPr/>
        </p:nvPicPr>
        <p:blipFill rotWithShape="1">
          <a:blip r:embed="rId3">
            <a:alphaModFix/>
          </a:blip>
          <a:srcRect/>
          <a:stretch/>
        </p:blipFill>
        <p:spPr>
          <a:xfrm rot="10800000" flipH="1">
            <a:off x="7789500" y="-310000"/>
            <a:ext cx="1572000" cy="2036650"/>
          </a:xfrm>
          <a:prstGeom prst="rect">
            <a:avLst/>
          </a:prstGeom>
          <a:noFill/>
          <a:ln>
            <a:noFill/>
          </a:ln>
        </p:spPr>
      </p:pic>
      <p:pic>
        <p:nvPicPr>
          <p:cNvPr id="130" name="Google Shape;130;p16"/>
          <p:cNvPicPr preferRelativeResize="0"/>
          <p:nvPr/>
        </p:nvPicPr>
        <p:blipFill rotWithShape="1">
          <a:blip r:embed="rId4">
            <a:alphaModFix/>
          </a:blip>
          <a:srcRect/>
          <a:stretch/>
        </p:blipFill>
        <p:spPr>
          <a:xfrm rot="-5400000">
            <a:off x="2031350" y="3095450"/>
            <a:ext cx="1724400" cy="41829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2">
  <p:cSld name="CUSTOM_2_2_1">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1986650" y="1320539"/>
            <a:ext cx="25887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6" name="Google Shape;146;p18"/>
          <p:cNvSpPr txBox="1">
            <a:spLocks noGrp="1"/>
          </p:cNvSpPr>
          <p:nvPr>
            <p:ph type="subTitle" idx="1"/>
          </p:nvPr>
        </p:nvSpPr>
        <p:spPr>
          <a:xfrm>
            <a:off x="1986650" y="1678422"/>
            <a:ext cx="2588700" cy="677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7" name="Google Shape;147;p18"/>
          <p:cNvSpPr txBox="1">
            <a:spLocks noGrp="1"/>
          </p:cNvSpPr>
          <p:nvPr>
            <p:ph type="title" idx="2"/>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 name="Google Shape;148;p18"/>
          <p:cNvSpPr txBox="1">
            <a:spLocks noGrp="1"/>
          </p:cNvSpPr>
          <p:nvPr>
            <p:ph type="title" idx="3"/>
          </p:nvPr>
        </p:nvSpPr>
        <p:spPr>
          <a:xfrm>
            <a:off x="1986651" y="2410101"/>
            <a:ext cx="25887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9" name="Google Shape;149;p18"/>
          <p:cNvSpPr txBox="1">
            <a:spLocks noGrp="1"/>
          </p:cNvSpPr>
          <p:nvPr>
            <p:ph type="subTitle" idx="4"/>
          </p:nvPr>
        </p:nvSpPr>
        <p:spPr>
          <a:xfrm>
            <a:off x="1986650" y="2767984"/>
            <a:ext cx="2588700" cy="677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0" name="Google Shape;150;p18"/>
          <p:cNvSpPr txBox="1">
            <a:spLocks noGrp="1"/>
          </p:cNvSpPr>
          <p:nvPr>
            <p:ph type="title" idx="5"/>
          </p:nvPr>
        </p:nvSpPr>
        <p:spPr>
          <a:xfrm>
            <a:off x="1986652" y="3499639"/>
            <a:ext cx="25887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1" name="Google Shape;151;p18"/>
          <p:cNvSpPr txBox="1">
            <a:spLocks noGrp="1"/>
          </p:cNvSpPr>
          <p:nvPr>
            <p:ph type="subTitle" idx="6"/>
          </p:nvPr>
        </p:nvSpPr>
        <p:spPr>
          <a:xfrm>
            <a:off x="1986650" y="3857531"/>
            <a:ext cx="2588700" cy="677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pic>
        <p:nvPicPr>
          <p:cNvPr id="152" name="Google Shape;152;p18"/>
          <p:cNvPicPr preferRelativeResize="0"/>
          <p:nvPr/>
        </p:nvPicPr>
        <p:blipFill rotWithShape="1">
          <a:blip r:embed="rId2">
            <a:alphaModFix/>
          </a:blip>
          <a:srcRect/>
          <a:stretch/>
        </p:blipFill>
        <p:spPr>
          <a:xfrm rot="-3282886">
            <a:off x="8609178" y="2736320"/>
            <a:ext cx="1774245" cy="4039661"/>
          </a:xfrm>
          <a:prstGeom prst="rect">
            <a:avLst/>
          </a:prstGeom>
          <a:noFill/>
          <a:ln>
            <a:noFill/>
          </a:ln>
        </p:spPr>
      </p:pic>
      <p:pic>
        <p:nvPicPr>
          <p:cNvPr id="153" name="Google Shape;153;p18"/>
          <p:cNvPicPr preferRelativeResize="0"/>
          <p:nvPr/>
        </p:nvPicPr>
        <p:blipFill rotWithShape="1">
          <a:blip r:embed="rId3">
            <a:alphaModFix/>
          </a:blip>
          <a:srcRect/>
          <a:stretch/>
        </p:blipFill>
        <p:spPr>
          <a:xfrm rot="10800000">
            <a:off x="7797200" y="294118"/>
            <a:ext cx="2504350" cy="1437030"/>
          </a:xfrm>
          <a:prstGeom prst="rect">
            <a:avLst/>
          </a:prstGeom>
          <a:noFill/>
          <a:ln>
            <a:noFill/>
          </a:ln>
        </p:spPr>
      </p:pic>
      <p:pic>
        <p:nvPicPr>
          <p:cNvPr id="154" name="Google Shape;154;p18"/>
          <p:cNvPicPr preferRelativeResize="0"/>
          <p:nvPr/>
        </p:nvPicPr>
        <p:blipFill rotWithShape="1">
          <a:blip r:embed="rId4">
            <a:alphaModFix/>
          </a:blip>
          <a:srcRect/>
          <a:stretch/>
        </p:blipFill>
        <p:spPr>
          <a:xfrm rot="-4500000">
            <a:off x="-1570436" y="1705650"/>
            <a:ext cx="3031284" cy="217335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2_1">
    <p:spTree>
      <p:nvGrpSpPr>
        <p:cNvPr id="1" name="Shape 155"/>
        <p:cNvGrpSpPr/>
        <p:nvPr/>
      </p:nvGrpSpPr>
      <p:grpSpPr>
        <a:xfrm>
          <a:off x="0" y="0"/>
          <a:ext cx="0" cy="0"/>
          <a:chOff x="0" y="0"/>
          <a:chExt cx="0" cy="0"/>
        </a:xfrm>
      </p:grpSpPr>
      <p:sp>
        <p:nvSpPr>
          <p:cNvPr id="156" name="Google Shape;156;p19"/>
          <p:cNvSpPr txBox="1">
            <a:spLocks noGrp="1"/>
          </p:cNvSpPr>
          <p:nvPr>
            <p:ph type="title"/>
          </p:nvPr>
        </p:nvSpPr>
        <p:spPr>
          <a:xfrm>
            <a:off x="1624450" y="1629138"/>
            <a:ext cx="26940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7" name="Google Shape;157;p19"/>
          <p:cNvSpPr txBox="1">
            <a:spLocks noGrp="1"/>
          </p:cNvSpPr>
          <p:nvPr>
            <p:ph type="subTitle" idx="1"/>
          </p:nvPr>
        </p:nvSpPr>
        <p:spPr>
          <a:xfrm>
            <a:off x="1624450" y="2028262"/>
            <a:ext cx="2694000" cy="885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8" name="Google Shape;158;p19"/>
          <p:cNvSpPr txBox="1">
            <a:spLocks noGrp="1"/>
          </p:cNvSpPr>
          <p:nvPr>
            <p:ph type="title" idx="2"/>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9" name="Google Shape;159;p19"/>
          <p:cNvSpPr txBox="1">
            <a:spLocks noGrp="1"/>
          </p:cNvSpPr>
          <p:nvPr>
            <p:ph type="title" idx="3"/>
          </p:nvPr>
        </p:nvSpPr>
        <p:spPr>
          <a:xfrm>
            <a:off x="4825390" y="1629138"/>
            <a:ext cx="26940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0" name="Google Shape;160;p19"/>
          <p:cNvSpPr txBox="1">
            <a:spLocks noGrp="1"/>
          </p:cNvSpPr>
          <p:nvPr>
            <p:ph type="subTitle" idx="4"/>
          </p:nvPr>
        </p:nvSpPr>
        <p:spPr>
          <a:xfrm>
            <a:off x="4825389" y="2028262"/>
            <a:ext cx="2694000" cy="885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1" name="Google Shape;161;p19"/>
          <p:cNvSpPr txBox="1">
            <a:spLocks noGrp="1"/>
          </p:cNvSpPr>
          <p:nvPr>
            <p:ph type="title" idx="5"/>
          </p:nvPr>
        </p:nvSpPr>
        <p:spPr>
          <a:xfrm>
            <a:off x="1624450" y="2998163"/>
            <a:ext cx="26940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2" name="Google Shape;162;p19"/>
          <p:cNvSpPr txBox="1">
            <a:spLocks noGrp="1"/>
          </p:cNvSpPr>
          <p:nvPr>
            <p:ph type="subTitle" idx="6"/>
          </p:nvPr>
        </p:nvSpPr>
        <p:spPr>
          <a:xfrm>
            <a:off x="1624450" y="3397288"/>
            <a:ext cx="2694000" cy="885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3" name="Google Shape;163;p19"/>
          <p:cNvSpPr txBox="1">
            <a:spLocks noGrp="1"/>
          </p:cNvSpPr>
          <p:nvPr>
            <p:ph type="title" idx="7"/>
          </p:nvPr>
        </p:nvSpPr>
        <p:spPr>
          <a:xfrm>
            <a:off x="4825390" y="2998163"/>
            <a:ext cx="26940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4" name="Google Shape;164;p19"/>
          <p:cNvSpPr txBox="1">
            <a:spLocks noGrp="1"/>
          </p:cNvSpPr>
          <p:nvPr>
            <p:ph type="subTitle" idx="8"/>
          </p:nvPr>
        </p:nvSpPr>
        <p:spPr>
          <a:xfrm>
            <a:off x="4825389" y="3397288"/>
            <a:ext cx="2694000" cy="885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pic>
        <p:nvPicPr>
          <p:cNvPr id="165" name="Google Shape;165;p19"/>
          <p:cNvPicPr preferRelativeResize="0"/>
          <p:nvPr/>
        </p:nvPicPr>
        <p:blipFill rotWithShape="1">
          <a:blip r:embed="rId2">
            <a:alphaModFix/>
          </a:blip>
          <a:srcRect/>
          <a:stretch/>
        </p:blipFill>
        <p:spPr>
          <a:xfrm rot="7138799">
            <a:off x="7705970" y="-1163991"/>
            <a:ext cx="1449612" cy="3300532"/>
          </a:xfrm>
          <a:prstGeom prst="rect">
            <a:avLst/>
          </a:prstGeom>
          <a:noFill/>
          <a:ln>
            <a:noFill/>
          </a:ln>
        </p:spPr>
      </p:pic>
      <p:pic>
        <p:nvPicPr>
          <p:cNvPr id="166" name="Google Shape;166;p19"/>
          <p:cNvPicPr preferRelativeResize="0"/>
          <p:nvPr/>
        </p:nvPicPr>
        <p:blipFill rotWithShape="1">
          <a:blip r:embed="rId3">
            <a:alphaModFix/>
          </a:blip>
          <a:srcRect/>
          <a:stretch/>
        </p:blipFill>
        <p:spPr>
          <a:xfrm rot="5400000">
            <a:off x="-616525" y="385275"/>
            <a:ext cx="1393300" cy="1349250"/>
          </a:xfrm>
          <a:prstGeom prst="rect">
            <a:avLst/>
          </a:prstGeom>
          <a:noFill/>
          <a:ln>
            <a:noFill/>
          </a:ln>
        </p:spPr>
      </p:pic>
      <p:pic>
        <p:nvPicPr>
          <p:cNvPr id="167" name="Google Shape;167;p19"/>
          <p:cNvPicPr preferRelativeResize="0"/>
          <p:nvPr/>
        </p:nvPicPr>
        <p:blipFill rotWithShape="1">
          <a:blip r:embed="rId4">
            <a:alphaModFix/>
          </a:blip>
          <a:srcRect/>
          <a:stretch/>
        </p:blipFill>
        <p:spPr>
          <a:xfrm rot="-5400000">
            <a:off x="5172175" y="3734100"/>
            <a:ext cx="1315650" cy="31914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1pPr>
            <a:lvl2pPr lvl="1"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2pPr>
            <a:lvl3pPr lvl="2"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3pPr>
            <a:lvl4pPr lvl="3"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4pPr>
            <a:lvl5pPr lvl="4"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5pPr>
            <a:lvl6pPr lvl="5"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6pPr>
            <a:lvl7pPr lvl="6"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7pPr>
            <a:lvl8pPr lvl="7"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8pPr>
            <a:lvl9pPr lvl="8" algn="ctr">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3225" y="1187600"/>
            <a:ext cx="77175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1pPr>
            <a:lvl2pPr marL="914400" lvl="1" indent="-3302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2pPr>
            <a:lvl3pPr marL="1371600" lvl="2" indent="-3302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3pPr>
            <a:lvl4pPr marL="1828800" lvl="3" indent="-3302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4pPr>
            <a:lvl5pPr marL="2286000" lvl="4" indent="-3302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5pPr>
            <a:lvl6pPr marL="2743200" lvl="5" indent="-3302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6pPr>
            <a:lvl7pPr marL="3200400" lvl="6" indent="-3302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7pPr>
            <a:lvl8pPr marL="3657600" lvl="7" indent="-3302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8pPr>
            <a:lvl9pPr marL="4114800" lvl="8" indent="-330200">
              <a:lnSpc>
                <a:spcPct val="100000"/>
              </a:lnSpc>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8" r:id="rId5"/>
    <p:sldLayoutId id="2147483659" r:id="rId6"/>
    <p:sldLayoutId id="2147483662" r:id="rId7"/>
    <p:sldLayoutId id="2147483664" r:id="rId8"/>
    <p:sldLayoutId id="2147483665" r:id="rId9"/>
    <p:sldLayoutId id="2147483670" r:id="rId10"/>
    <p:sldLayoutId id="2147483672" r:id="rId11"/>
    <p:sldLayoutId id="2147483673" r:id="rId12"/>
    <p:sldLayoutId id="214748367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g"/><Relationship Id="rId7"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0.jf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1"/>
          <p:cNvSpPr txBox="1">
            <a:spLocks noGrp="1"/>
          </p:cNvSpPr>
          <p:nvPr>
            <p:ph type="ctrTitle"/>
          </p:nvPr>
        </p:nvSpPr>
        <p:spPr>
          <a:xfrm>
            <a:off x="755204" y="1224150"/>
            <a:ext cx="8068755" cy="181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Smart Crowd Management System at</a:t>
            </a:r>
            <a:br>
              <a:rPr lang="en-US" dirty="0"/>
            </a:br>
            <a:r>
              <a:rPr lang="en-US" dirty="0"/>
              <a:t> “ </a:t>
            </a:r>
            <a:r>
              <a:rPr lang="en-US" dirty="0" err="1"/>
              <a:t>Almasjed</a:t>
            </a:r>
            <a:r>
              <a:rPr lang="en-US" dirty="0"/>
              <a:t> </a:t>
            </a:r>
            <a:r>
              <a:rPr lang="en-US" dirty="0" err="1"/>
              <a:t>Alharam</a:t>
            </a:r>
            <a:r>
              <a:rPr lang="en-US" dirty="0"/>
              <a:t> ”</a:t>
            </a:r>
            <a:endParaRPr dirty="0"/>
          </a:p>
        </p:txBody>
      </p:sp>
      <p:sp>
        <p:nvSpPr>
          <p:cNvPr id="250" name="Google Shape;250;p31"/>
          <p:cNvSpPr txBox="1">
            <a:spLocks noGrp="1"/>
          </p:cNvSpPr>
          <p:nvPr>
            <p:ph type="subTitle" idx="1"/>
          </p:nvPr>
        </p:nvSpPr>
        <p:spPr>
          <a:xfrm>
            <a:off x="1540125" y="3266850"/>
            <a:ext cx="6063900" cy="423900"/>
          </a:xfrm>
          <a:prstGeom prst="rect">
            <a:avLst/>
          </a:prstGeom>
        </p:spPr>
        <p:txBody>
          <a:bodyPr spcFirstLastPara="1" wrap="square" lIns="91425" tIns="91425" rIns="91425" bIns="91425" anchor="t" anchorCtr="0">
            <a:noAutofit/>
          </a:bodyPr>
          <a:lstStyle/>
          <a:p>
            <a:pPr algn="ctr"/>
            <a:r>
              <a:rPr lang="en-US" altLang="ko-KR" sz="2000" dirty="0">
                <a:solidFill>
                  <a:schemeClr val="tx1"/>
                </a:solidFill>
                <a:latin typeface="Andalus" panose="02020603050405020304" pitchFamily="18" charset="-78"/>
                <a:cs typeface="Andalus" panose="02020603050405020304" pitchFamily="18" charset="-78"/>
              </a:rPr>
              <a:t>Presenter : Jawaher </a:t>
            </a:r>
            <a:r>
              <a:rPr lang="en-US" altLang="ko-KR" sz="2000" dirty="0" err="1">
                <a:solidFill>
                  <a:schemeClr val="tx1"/>
                </a:solidFill>
                <a:latin typeface="Andalus" panose="02020603050405020304" pitchFamily="18" charset="-78"/>
                <a:cs typeface="Andalus" panose="02020603050405020304" pitchFamily="18" charset="-78"/>
              </a:rPr>
              <a:t>Aljulaify</a:t>
            </a:r>
            <a:r>
              <a:rPr lang="en-US" altLang="ko-KR" sz="2000" dirty="0">
                <a:solidFill>
                  <a:schemeClr val="tx1"/>
                </a:solidFill>
                <a:latin typeface="Andalus" panose="02020603050405020304" pitchFamily="18" charset="-78"/>
                <a:cs typeface="Andalus" panose="02020603050405020304" pitchFamily="18" charset="-78"/>
              </a:rPr>
              <a:t> – Jamila Alharbi</a:t>
            </a:r>
          </a:p>
          <a:p>
            <a:pPr algn="ctr"/>
            <a:r>
              <a:rPr lang="en-US" altLang="ko-KR" sz="2000" dirty="0">
                <a:solidFill>
                  <a:schemeClr val="tx1"/>
                </a:solidFill>
                <a:latin typeface="Andalus" panose="02020603050405020304" pitchFamily="18" charset="-78"/>
                <a:cs typeface="Andalus" panose="02020603050405020304" pitchFamily="18" charset="-78"/>
              </a:rPr>
              <a:t>Instructor: Dr. </a:t>
            </a:r>
            <a:r>
              <a:rPr lang="en-US" altLang="ko-KR" sz="2000" dirty="0" err="1">
                <a:solidFill>
                  <a:schemeClr val="tx1"/>
                </a:solidFill>
                <a:latin typeface="Andalus" panose="02020603050405020304" pitchFamily="18" charset="-78"/>
                <a:cs typeface="Andalus" panose="02020603050405020304" pitchFamily="18" charset="-78"/>
              </a:rPr>
              <a:t>Mejdal</a:t>
            </a:r>
            <a:r>
              <a:rPr lang="en-US" altLang="ko-KR" sz="2000" dirty="0">
                <a:solidFill>
                  <a:schemeClr val="tx1"/>
                </a:solidFill>
                <a:latin typeface="Andalus" panose="02020603050405020304" pitchFamily="18" charset="-78"/>
                <a:cs typeface="Andalus" panose="02020603050405020304" pitchFamily="18" charset="-78"/>
              </a:rPr>
              <a:t> </a:t>
            </a:r>
            <a:r>
              <a:rPr lang="en-US" altLang="ko-KR" sz="2000" dirty="0" err="1">
                <a:solidFill>
                  <a:schemeClr val="tx1"/>
                </a:solidFill>
                <a:latin typeface="Andalus" panose="02020603050405020304" pitchFamily="18" charset="-78"/>
                <a:cs typeface="Andalus" panose="02020603050405020304" pitchFamily="18" charset="-78"/>
              </a:rPr>
              <a:t>Alqahtani</a:t>
            </a:r>
            <a:endParaRPr lang="en-US" altLang="ko-KR" sz="2000" dirty="0">
              <a:solidFill>
                <a:schemeClr val="tx1"/>
              </a:solidFill>
              <a:latin typeface="Andalus" panose="02020603050405020304" pitchFamily="18" charset="-78"/>
              <a:cs typeface="Andalus" panose="02020603050405020304" pitchFamily="18" charset="-7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14" name="Google Shape;381;p40">
            <a:extLst>
              <a:ext uri="{FF2B5EF4-FFF2-40B4-BE49-F238E27FC236}">
                <a16:creationId xmlns:a16="http://schemas.microsoft.com/office/drawing/2014/main" id="{4DC4168C-D9FD-4491-BB84-343A71024CDF}"/>
              </a:ext>
            </a:extLst>
          </p:cNvPr>
          <p:cNvSpPr txBox="1">
            <a:spLocks/>
          </p:cNvSpPr>
          <p:nvPr/>
        </p:nvSpPr>
        <p:spPr>
          <a:xfrm>
            <a:off x="6015270" y="362518"/>
            <a:ext cx="328358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solidFill>
                  <a:schemeClr val="dk1"/>
                </a:solidFill>
                <a:latin typeface="DM Serif Display"/>
                <a:sym typeface="DM Serif Display"/>
              </a:rPr>
              <a:t>Simple Scenario</a:t>
            </a:r>
          </a:p>
        </p:txBody>
      </p:sp>
      <p:sp>
        <p:nvSpPr>
          <p:cNvPr id="18" name="TextBox 17">
            <a:extLst>
              <a:ext uri="{FF2B5EF4-FFF2-40B4-BE49-F238E27FC236}">
                <a16:creationId xmlns:a16="http://schemas.microsoft.com/office/drawing/2014/main" id="{9BBBDDA4-A8FC-485D-9108-05117336CC16}"/>
              </a:ext>
            </a:extLst>
          </p:cNvPr>
          <p:cNvSpPr txBox="1"/>
          <p:nvPr/>
        </p:nvSpPr>
        <p:spPr>
          <a:xfrm>
            <a:off x="1548581" y="1916585"/>
            <a:ext cx="6500352" cy="584775"/>
          </a:xfrm>
          <a:prstGeom prst="rect">
            <a:avLst/>
          </a:prstGeom>
          <a:noFill/>
        </p:spPr>
        <p:txBody>
          <a:bodyPr wrap="square">
            <a:spAutoFit/>
          </a:bodyPr>
          <a:lstStyle/>
          <a:p>
            <a:r>
              <a:rPr lang="en-US" sz="1600" dirty="0">
                <a:solidFill>
                  <a:schemeClr val="dk1"/>
                </a:solidFill>
                <a:latin typeface="DM Serif Display"/>
              </a:rPr>
              <a:t>Person</a:t>
            </a:r>
            <a:r>
              <a:rPr lang="ar-SA" sz="1600" dirty="0">
                <a:solidFill>
                  <a:schemeClr val="dk1"/>
                </a:solidFill>
                <a:latin typeface="DM Serif Display"/>
              </a:rPr>
              <a:t> </a:t>
            </a:r>
            <a:r>
              <a:rPr lang="en-US" sz="1600" dirty="0">
                <a:solidFill>
                  <a:schemeClr val="dk1"/>
                </a:solidFill>
                <a:latin typeface="DM Serif Display"/>
              </a:rPr>
              <a:t>1 : </a:t>
            </a:r>
            <a:r>
              <a:rPr lang="ar-SA" sz="1600" dirty="0" err="1">
                <a:solidFill>
                  <a:schemeClr val="dk1"/>
                </a:solidFill>
                <a:latin typeface="DM Serif Display"/>
              </a:rPr>
              <a:t>number</a:t>
            </a:r>
            <a:r>
              <a:rPr lang="ar-SA" sz="1600" dirty="0">
                <a:solidFill>
                  <a:schemeClr val="dk1"/>
                </a:solidFill>
                <a:latin typeface="DM Serif Display"/>
              </a:rPr>
              <a:t> </a:t>
            </a:r>
            <a:r>
              <a:rPr lang="ar-SA" sz="1600" dirty="0" err="1">
                <a:solidFill>
                  <a:schemeClr val="dk1"/>
                </a:solidFill>
                <a:latin typeface="DM Serif Display"/>
              </a:rPr>
              <a:t>of</a:t>
            </a:r>
            <a:r>
              <a:rPr lang="ar-SA" sz="1600" dirty="0">
                <a:solidFill>
                  <a:schemeClr val="dk1"/>
                </a:solidFill>
                <a:latin typeface="DM Serif Display"/>
              </a:rPr>
              <a:t> </a:t>
            </a:r>
            <a:r>
              <a:rPr lang="ar-SA" sz="1600" dirty="0" err="1">
                <a:solidFill>
                  <a:schemeClr val="dk1"/>
                </a:solidFill>
                <a:latin typeface="DM Serif Display"/>
              </a:rPr>
              <a:t>pilgrims</a:t>
            </a:r>
            <a:r>
              <a:rPr lang="en-US" sz="1600" dirty="0">
                <a:solidFill>
                  <a:schemeClr val="dk1"/>
                </a:solidFill>
                <a:latin typeface="DM Serif Display"/>
              </a:rPr>
              <a:t> are 1000 Now you can allow some pilgrims to enter.</a:t>
            </a:r>
          </a:p>
        </p:txBody>
      </p:sp>
      <p:sp>
        <p:nvSpPr>
          <p:cNvPr id="5" name="TextBox 4">
            <a:extLst>
              <a:ext uri="{FF2B5EF4-FFF2-40B4-BE49-F238E27FC236}">
                <a16:creationId xmlns:a16="http://schemas.microsoft.com/office/drawing/2014/main" id="{E5E7B51E-540A-4105-B8FC-88D62D37ABFD}"/>
              </a:ext>
            </a:extLst>
          </p:cNvPr>
          <p:cNvSpPr txBox="1"/>
          <p:nvPr/>
        </p:nvSpPr>
        <p:spPr>
          <a:xfrm>
            <a:off x="1548581" y="2636437"/>
            <a:ext cx="6500352" cy="338554"/>
          </a:xfrm>
          <a:prstGeom prst="rect">
            <a:avLst/>
          </a:prstGeom>
          <a:noFill/>
        </p:spPr>
        <p:txBody>
          <a:bodyPr wrap="square">
            <a:spAutoFit/>
          </a:bodyPr>
          <a:lstStyle/>
          <a:p>
            <a:r>
              <a:rPr lang="en-US" sz="1600" dirty="0">
                <a:solidFill>
                  <a:schemeClr val="dk1"/>
                </a:solidFill>
                <a:latin typeface="DM Serif Display"/>
              </a:rPr>
              <a:t>Person</a:t>
            </a:r>
            <a:r>
              <a:rPr lang="ar-SA" sz="1600" dirty="0">
                <a:solidFill>
                  <a:schemeClr val="dk1"/>
                </a:solidFill>
                <a:latin typeface="DM Serif Display"/>
              </a:rPr>
              <a:t> </a:t>
            </a:r>
            <a:r>
              <a:rPr lang="en-US" sz="1600" dirty="0">
                <a:solidFill>
                  <a:schemeClr val="dk1"/>
                </a:solidFill>
                <a:latin typeface="DM Serif Display"/>
              </a:rPr>
              <a:t>2 : I let some pilgrims in, tell me about the situation now</a:t>
            </a:r>
            <a:r>
              <a:rPr lang="ar-SA" sz="1600" dirty="0">
                <a:solidFill>
                  <a:schemeClr val="dk1"/>
                </a:solidFill>
                <a:latin typeface="DM Serif Display"/>
              </a:rPr>
              <a:t> </a:t>
            </a:r>
            <a:r>
              <a:rPr lang="en-US" sz="1600" dirty="0">
                <a:solidFill>
                  <a:schemeClr val="dk1"/>
                </a:solidFill>
                <a:latin typeface="DM Serif Display"/>
              </a:rPr>
              <a:t>?</a:t>
            </a:r>
          </a:p>
        </p:txBody>
      </p:sp>
      <p:sp>
        <p:nvSpPr>
          <p:cNvPr id="6" name="TextBox 5">
            <a:extLst>
              <a:ext uri="{FF2B5EF4-FFF2-40B4-BE49-F238E27FC236}">
                <a16:creationId xmlns:a16="http://schemas.microsoft.com/office/drawing/2014/main" id="{27D33C0D-3313-41D8-AAF8-F60628333280}"/>
              </a:ext>
            </a:extLst>
          </p:cNvPr>
          <p:cNvSpPr txBox="1"/>
          <p:nvPr/>
        </p:nvSpPr>
        <p:spPr>
          <a:xfrm>
            <a:off x="1548581" y="3103188"/>
            <a:ext cx="6500352" cy="338554"/>
          </a:xfrm>
          <a:prstGeom prst="rect">
            <a:avLst/>
          </a:prstGeom>
          <a:noFill/>
        </p:spPr>
        <p:txBody>
          <a:bodyPr wrap="square">
            <a:spAutoFit/>
          </a:bodyPr>
          <a:lstStyle/>
          <a:p>
            <a:r>
              <a:rPr lang="en-US" sz="1600" dirty="0">
                <a:solidFill>
                  <a:schemeClr val="dk1"/>
                </a:solidFill>
                <a:latin typeface="DM Serif Display"/>
              </a:rPr>
              <a:t>Person</a:t>
            </a:r>
            <a:r>
              <a:rPr lang="ar-SA" sz="1600" dirty="0">
                <a:solidFill>
                  <a:schemeClr val="dk1"/>
                </a:solidFill>
                <a:latin typeface="DM Serif Display"/>
              </a:rPr>
              <a:t> </a:t>
            </a:r>
            <a:r>
              <a:rPr lang="en-US" sz="1600" dirty="0">
                <a:solidFill>
                  <a:schemeClr val="dk1"/>
                </a:solidFill>
                <a:latin typeface="DM Serif Display"/>
              </a:rPr>
              <a:t> 1 : Now the situation is good, stop entering other </a:t>
            </a:r>
            <a:r>
              <a:rPr lang="ar-SA" sz="1600" dirty="0" err="1">
                <a:solidFill>
                  <a:schemeClr val="dk1"/>
                </a:solidFill>
                <a:latin typeface="DM Serif Display"/>
              </a:rPr>
              <a:t>pilgrims</a:t>
            </a:r>
            <a:r>
              <a:rPr lang="en-US" sz="1600" dirty="0">
                <a:solidFill>
                  <a:schemeClr val="dk1"/>
                </a:solidFill>
                <a:latin typeface="DM Serif Display"/>
              </a:rPr>
              <a:t> .</a:t>
            </a:r>
          </a:p>
        </p:txBody>
      </p:sp>
    </p:spTree>
    <p:extLst>
      <p:ext uri="{BB962C8B-B14F-4D97-AF65-F5344CB8AC3E}">
        <p14:creationId xmlns:p14="http://schemas.microsoft.com/office/powerpoint/2010/main" val="401922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14" name="Google Shape;381;p40">
            <a:extLst>
              <a:ext uri="{FF2B5EF4-FFF2-40B4-BE49-F238E27FC236}">
                <a16:creationId xmlns:a16="http://schemas.microsoft.com/office/drawing/2014/main" id="{4DC4168C-D9FD-4491-BB84-343A71024CDF}"/>
              </a:ext>
            </a:extLst>
          </p:cNvPr>
          <p:cNvSpPr txBox="1">
            <a:spLocks/>
          </p:cNvSpPr>
          <p:nvPr/>
        </p:nvSpPr>
        <p:spPr>
          <a:xfrm>
            <a:off x="5617064" y="392015"/>
            <a:ext cx="328358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solidFill>
                  <a:schemeClr val="dk1"/>
                </a:solidFill>
                <a:latin typeface="DM Serif Display"/>
                <a:sym typeface="DM Serif Display"/>
              </a:rPr>
              <a:t>Data structure</a:t>
            </a:r>
          </a:p>
        </p:txBody>
      </p:sp>
      <p:sp>
        <p:nvSpPr>
          <p:cNvPr id="18" name="TextBox 17">
            <a:extLst>
              <a:ext uri="{FF2B5EF4-FFF2-40B4-BE49-F238E27FC236}">
                <a16:creationId xmlns:a16="http://schemas.microsoft.com/office/drawing/2014/main" id="{9BBBDDA4-A8FC-485D-9108-05117336CC16}"/>
              </a:ext>
            </a:extLst>
          </p:cNvPr>
          <p:cNvSpPr txBox="1"/>
          <p:nvPr/>
        </p:nvSpPr>
        <p:spPr>
          <a:xfrm>
            <a:off x="2072149" y="1282860"/>
            <a:ext cx="6500352" cy="1323439"/>
          </a:xfrm>
          <a:prstGeom prst="rect">
            <a:avLst/>
          </a:prstGeom>
          <a:noFill/>
        </p:spPr>
        <p:txBody>
          <a:bodyPr wrap="square">
            <a:spAutoFit/>
          </a:bodyPr>
          <a:lstStyle/>
          <a:p>
            <a:r>
              <a:rPr lang="en-US" sz="1600" dirty="0">
                <a:solidFill>
                  <a:schemeClr val="dk1"/>
                </a:solidFill>
                <a:latin typeface="DM Serif Display"/>
              </a:rPr>
              <a:t>Name : shanghai</a:t>
            </a:r>
          </a:p>
          <a:p>
            <a:r>
              <a:rPr lang="en-US" sz="1600" dirty="0">
                <a:solidFill>
                  <a:schemeClr val="dk1"/>
                </a:solidFill>
                <a:latin typeface="DM Serif Display"/>
              </a:rPr>
              <a:t>Type : images</a:t>
            </a:r>
          </a:p>
          <a:p>
            <a:r>
              <a:rPr lang="en-US" sz="1600" dirty="0">
                <a:solidFill>
                  <a:schemeClr val="dk1"/>
                </a:solidFill>
                <a:latin typeface="DM Serif Display"/>
              </a:rPr>
              <a:t>Description : contains pictures from around the world</a:t>
            </a:r>
          </a:p>
          <a:p>
            <a:r>
              <a:rPr lang="en-US" sz="1600" dirty="0">
                <a:solidFill>
                  <a:schemeClr val="dk1"/>
                </a:solidFill>
                <a:latin typeface="DM Serif Display"/>
              </a:rPr>
              <a:t>Number of images : 1198</a:t>
            </a:r>
          </a:p>
          <a:p>
            <a:r>
              <a:rPr lang="en-US" sz="1600" dirty="0">
                <a:solidFill>
                  <a:schemeClr val="dk1"/>
                </a:solidFill>
                <a:latin typeface="DM Serif Display"/>
              </a:rPr>
              <a:t>Example :</a:t>
            </a:r>
          </a:p>
        </p:txBody>
      </p:sp>
      <p:pic>
        <p:nvPicPr>
          <p:cNvPr id="3" name="Picture 2">
            <a:extLst>
              <a:ext uri="{FF2B5EF4-FFF2-40B4-BE49-F238E27FC236}">
                <a16:creationId xmlns:a16="http://schemas.microsoft.com/office/drawing/2014/main" id="{0790FAA8-D0C8-4042-A147-A824ABFE8357}"/>
              </a:ext>
            </a:extLst>
          </p:cNvPr>
          <p:cNvPicPr>
            <a:picLocks noChangeAspect="1"/>
          </p:cNvPicPr>
          <p:nvPr/>
        </p:nvPicPr>
        <p:blipFill>
          <a:blip r:embed="rId3"/>
          <a:stretch>
            <a:fillRect/>
          </a:stretch>
        </p:blipFill>
        <p:spPr>
          <a:xfrm>
            <a:off x="1795617" y="2698955"/>
            <a:ext cx="2491381" cy="2053433"/>
          </a:xfrm>
          <a:prstGeom prst="rect">
            <a:avLst/>
          </a:prstGeom>
        </p:spPr>
      </p:pic>
      <p:pic>
        <p:nvPicPr>
          <p:cNvPr id="7" name="Picture 6">
            <a:extLst>
              <a:ext uri="{FF2B5EF4-FFF2-40B4-BE49-F238E27FC236}">
                <a16:creationId xmlns:a16="http://schemas.microsoft.com/office/drawing/2014/main" id="{E6F09257-29E7-4CCE-A02B-ED4BE4698455}"/>
              </a:ext>
            </a:extLst>
          </p:cNvPr>
          <p:cNvPicPr>
            <a:picLocks noChangeAspect="1"/>
          </p:cNvPicPr>
          <p:nvPr/>
        </p:nvPicPr>
        <p:blipFill>
          <a:blip r:embed="rId4"/>
          <a:stretch>
            <a:fillRect/>
          </a:stretch>
        </p:blipFill>
        <p:spPr>
          <a:xfrm>
            <a:off x="4786460" y="2698955"/>
            <a:ext cx="2491382" cy="2050322"/>
          </a:xfrm>
          <a:prstGeom prst="rect">
            <a:avLst/>
          </a:prstGeom>
        </p:spPr>
      </p:pic>
    </p:spTree>
    <p:extLst>
      <p:ext uri="{BB962C8B-B14F-4D97-AF65-F5344CB8AC3E}">
        <p14:creationId xmlns:p14="http://schemas.microsoft.com/office/powerpoint/2010/main" val="82541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5" name="TextBox 4">
            <a:extLst>
              <a:ext uri="{FF2B5EF4-FFF2-40B4-BE49-F238E27FC236}">
                <a16:creationId xmlns:a16="http://schemas.microsoft.com/office/drawing/2014/main" id="{E64442AF-9E7A-49E7-9D95-33E6B77363CB}"/>
              </a:ext>
            </a:extLst>
          </p:cNvPr>
          <p:cNvSpPr txBox="1"/>
          <p:nvPr/>
        </p:nvSpPr>
        <p:spPr>
          <a:xfrm>
            <a:off x="240584" y="1177675"/>
            <a:ext cx="7958536" cy="738664"/>
          </a:xfrm>
          <a:prstGeom prst="rect">
            <a:avLst/>
          </a:prstGeom>
          <a:noFill/>
        </p:spPr>
        <p:txBody>
          <a:bodyPr wrap="square" rtlCol="1">
            <a:spAutoFit/>
          </a:bodyPr>
          <a:lstStyle/>
          <a:p>
            <a:r>
              <a:rPr lang="en-US" sz="2800" dirty="0">
                <a:solidFill>
                  <a:schemeClr val="dk1"/>
                </a:solidFill>
                <a:latin typeface="DM Serif Display"/>
                <a:sym typeface="Karla"/>
              </a:rPr>
              <a:t>When we use CNN object detection:</a:t>
            </a:r>
            <a:endParaRPr lang="en-US" dirty="0"/>
          </a:p>
          <a:p>
            <a:endParaRPr lang="ar-SA" dirty="0"/>
          </a:p>
        </p:txBody>
      </p:sp>
      <p:pic>
        <p:nvPicPr>
          <p:cNvPr id="7" name="Picture 6">
            <a:extLst>
              <a:ext uri="{FF2B5EF4-FFF2-40B4-BE49-F238E27FC236}">
                <a16:creationId xmlns:a16="http://schemas.microsoft.com/office/drawing/2014/main" id="{DDC6F707-84BF-4A0C-98CE-9AE8712B6D49}"/>
              </a:ext>
            </a:extLst>
          </p:cNvPr>
          <p:cNvPicPr>
            <a:picLocks noChangeAspect="1"/>
          </p:cNvPicPr>
          <p:nvPr/>
        </p:nvPicPr>
        <p:blipFill>
          <a:blip r:embed="rId3"/>
          <a:stretch>
            <a:fillRect/>
          </a:stretch>
        </p:blipFill>
        <p:spPr>
          <a:xfrm>
            <a:off x="3964551" y="2571750"/>
            <a:ext cx="4857750" cy="2286000"/>
          </a:xfrm>
          <a:prstGeom prst="rect">
            <a:avLst/>
          </a:prstGeom>
        </p:spPr>
      </p:pic>
      <p:sp>
        <p:nvSpPr>
          <p:cNvPr id="9" name="Google Shape;282;p34">
            <a:extLst>
              <a:ext uri="{FF2B5EF4-FFF2-40B4-BE49-F238E27FC236}">
                <a16:creationId xmlns:a16="http://schemas.microsoft.com/office/drawing/2014/main" id="{838C98C5-3B91-4E41-A553-5367DC6FC1E2}"/>
              </a:ext>
            </a:extLst>
          </p:cNvPr>
          <p:cNvSpPr txBox="1">
            <a:spLocks noGrp="1"/>
          </p:cNvSpPr>
          <p:nvPr>
            <p:ph type="subTitle" idx="1"/>
          </p:nvPr>
        </p:nvSpPr>
        <p:spPr>
          <a:xfrm>
            <a:off x="240584" y="1853250"/>
            <a:ext cx="3723967" cy="14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DM Serif Display"/>
                <a:cs typeface="Arial"/>
              </a:rPr>
              <a:t>The model will Put boxes on people.</a:t>
            </a:r>
          </a:p>
          <a:p>
            <a:pPr marL="0" lvl="0" indent="0" algn="l" rtl="0">
              <a:spcBef>
                <a:spcPts val="0"/>
              </a:spcBef>
              <a:spcAft>
                <a:spcPts val="0"/>
              </a:spcAft>
              <a:buNone/>
            </a:pPr>
            <a:r>
              <a:rPr lang="en-US" sz="2000" dirty="0">
                <a:latin typeface="DM Serif Display"/>
                <a:cs typeface="Arial"/>
                <a:sym typeface="Arial"/>
              </a:rPr>
              <a:t>But When there are too many people we can't do that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2" name="Google Shape;282;p34"/>
          <p:cNvSpPr txBox="1">
            <a:spLocks noGrp="1"/>
          </p:cNvSpPr>
          <p:nvPr>
            <p:ph type="subTitle" idx="1"/>
          </p:nvPr>
        </p:nvSpPr>
        <p:spPr>
          <a:xfrm>
            <a:off x="1975577" y="2316741"/>
            <a:ext cx="5324874" cy="14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latin typeface="DM Serif Display"/>
                <a:cs typeface="Arial"/>
              </a:rPr>
              <a:t>Dilated </a:t>
            </a:r>
            <a:r>
              <a:rPr lang="en-US" sz="2000" dirty="0">
                <a:latin typeface="DM Serif Display"/>
                <a:cs typeface="Arial"/>
                <a:sym typeface="Arial"/>
              </a:rPr>
              <a:t>Convolutional Neural Networks for Understanding the Highly Congested Scenes</a:t>
            </a:r>
          </a:p>
        </p:txBody>
      </p:sp>
      <p:sp>
        <p:nvSpPr>
          <p:cNvPr id="4" name="Google Shape;381;p40">
            <a:extLst>
              <a:ext uri="{FF2B5EF4-FFF2-40B4-BE49-F238E27FC236}">
                <a16:creationId xmlns:a16="http://schemas.microsoft.com/office/drawing/2014/main" id="{82E61C8B-9E7D-41A4-A4D1-5A802930F359}"/>
              </a:ext>
            </a:extLst>
          </p:cNvPr>
          <p:cNvSpPr txBox="1">
            <a:spLocks/>
          </p:cNvSpPr>
          <p:nvPr/>
        </p:nvSpPr>
        <p:spPr>
          <a:xfrm>
            <a:off x="5816166" y="355144"/>
            <a:ext cx="328358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solidFill>
                  <a:schemeClr val="dk1"/>
                </a:solidFill>
                <a:latin typeface="DM Serif Display"/>
                <a:sym typeface="DM Serif Display"/>
              </a:rPr>
              <a:t>Methodology</a:t>
            </a:r>
          </a:p>
        </p:txBody>
      </p:sp>
      <p:sp>
        <p:nvSpPr>
          <p:cNvPr id="5" name="TextBox 4">
            <a:extLst>
              <a:ext uri="{FF2B5EF4-FFF2-40B4-BE49-F238E27FC236}">
                <a16:creationId xmlns:a16="http://schemas.microsoft.com/office/drawing/2014/main" id="{E64442AF-9E7A-49E7-9D95-33E6B77363CB}"/>
              </a:ext>
            </a:extLst>
          </p:cNvPr>
          <p:cNvSpPr txBox="1"/>
          <p:nvPr/>
        </p:nvSpPr>
        <p:spPr>
          <a:xfrm>
            <a:off x="486696" y="1762432"/>
            <a:ext cx="3156155" cy="738664"/>
          </a:xfrm>
          <a:prstGeom prst="rect">
            <a:avLst/>
          </a:prstGeom>
          <a:noFill/>
        </p:spPr>
        <p:txBody>
          <a:bodyPr wrap="square" rtlCol="1">
            <a:spAutoFit/>
          </a:bodyPr>
          <a:lstStyle/>
          <a:p>
            <a:r>
              <a:rPr lang="en-US" sz="2800" dirty="0">
                <a:solidFill>
                  <a:schemeClr val="dk1"/>
                </a:solidFill>
                <a:latin typeface="DM Serif Display"/>
                <a:sym typeface="Karla"/>
              </a:rPr>
              <a:t>We use </a:t>
            </a:r>
            <a:r>
              <a:rPr lang="en-US" sz="2800" dirty="0" err="1">
                <a:solidFill>
                  <a:schemeClr val="dk1"/>
                </a:solidFill>
                <a:latin typeface="DM Serif Display"/>
                <a:sym typeface="Karla"/>
              </a:rPr>
              <a:t>CSRNet</a:t>
            </a:r>
            <a:r>
              <a:rPr lang="en-US" sz="2800" dirty="0">
                <a:solidFill>
                  <a:schemeClr val="dk1"/>
                </a:solidFill>
                <a:latin typeface="DM Serif Display"/>
                <a:sym typeface="Karla"/>
              </a:rPr>
              <a:t> :</a:t>
            </a:r>
            <a:endParaRPr lang="en-US" dirty="0"/>
          </a:p>
          <a:p>
            <a:endParaRPr lang="ar-SA" dirty="0"/>
          </a:p>
        </p:txBody>
      </p:sp>
    </p:spTree>
    <p:extLst>
      <p:ext uri="{BB962C8B-B14F-4D97-AF65-F5344CB8AC3E}">
        <p14:creationId xmlns:p14="http://schemas.microsoft.com/office/powerpoint/2010/main" val="192043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2" name="Google Shape;282;p34"/>
          <p:cNvSpPr txBox="1">
            <a:spLocks noGrp="1"/>
          </p:cNvSpPr>
          <p:nvPr>
            <p:ph type="subTitle" idx="1"/>
          </p:nvPr>
        </p:nvSpPr>
        <p:spPr>
          <a:xfrm>
            <a:off x="1975577" y="1970153"/>
            <a:ext cx="5324874" cy="28267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DM Serif Display"/>
                <a:cs typeface="Arial"/>
                <a:sym typeface="Arial"/>
              </a:rPr>
              <a:t>Activation function : </a:t>
            </a:r>
            <a:r>
              <a:rPr lang="en-US" sz="2400" dirty="0" err="1">
                <a:latin typeface="DM Serif Display"/>
                <a:cs typeface="Arial"/>
                <a:sym typeface="Arial"/>
              </a:rPr>
              <a:t>relu</a:t>
            </a:r>
            <a:endParaRPr lang="en-US" sz="2400" dirty="0">
              <a:latin typeface="DM Serif Display"/>
              <a:cs typeface="Arial"/>
              <a:sym typeface="Arial"/>
            </a:endParaRPr>
          </a:p>
          <a:p>
            <a:pPr marL="0" lvl="0" indent="0" algn="l" rtl="0">
              <a:spcBef>
                <a:spcPts val="0"/>
              </a:spcBef>
              <a:spcAft>
                <a:spcPts val="0"/>
              </a:spcAft>
              <a:buNone/>
            </a:pPr>
            <a:r>
              <a:rPr lang="en-US" sz="2400" dirty="0">
                <a:latin typeface="DM Serif Display"/>
                <a:cs typeface="Arial"/>
              </a:rPr>
              <a:t>Pooling layer</a:t>
            </a:r>
            <a:r>
              <a:rPr lang="en-US" sz="2400" dirty="0">
                <a:latin typeface="DM Serif Display"/>
                <a:cs typeface="Arial"/>
                <a:sym typeface="Arial"/>
              </a:rPr>
              <a:t> : </a:t>
            </a:r>
            <a:r>
              <a:rPr lang="en-US" sz="2400" dirty="0" err="1">
                <a:latin typeface="DM Serif Display"/>
                <a:cs typeface="Arial"/>
                <a:sym typeface="Arial"/>
              </a:rPr>
              <a:t>MaxPooling</a:t>
            </a:r>
            <a:endParaRPr lang="en-US" sz="2400" dirty="0">
              <a:latin typeface="DM Serif Display"/>
              <a:cs typeface="Arial"/>
              <a:sym typeface="Arial"/>
            </a:endParaRPr>
          </a:p>
          <a:p>
            <a:pPr marL="0" lvl="0" indent="0" algn="l" rtl="0">
              <a:spcBef>
                <a:spcPts val="0"/>
              </a:spcBef>
              <a:spcAft>
                <a:spcPts val="0"/>
              </a:spcAft>
              <a:buNone/>
            </a:pPr>
            <a:r>
              <a:rPr lang="en-US" sz="2400" dirty="0">
                <a:latin typeface="DM Serif Display"/>
                <a:cs typeface="Arial"/>
                <a:sym typeface="Arial"/>
              </a:rPr>
              <a:t>Optimizer : </a:t>
            </a:r>
            <a:r>
              <a:rPr lang="en-US" sz="2400" dirty="0" err="1">
                <a:latin typeface="DM Serif Display"/>
                <a:cs typeface="Arial"/>
                <a:sym typeface="Arial"/>
              </a:rPr>
              <a:t>sgd</a:t>
            </a:r>
            <a:endParaRPr lang="en-US" sz="2400" dirty="0">
              <a:latin typeface="DM Serif Display"/>
              <a:cs typeface="Arial"/>
              <a:sym typeface="Arial"/>
            </a:endParaRPr>
          </a:p>
          <a:p>
            <a:pPr marL="0" lvl="0" indent="0" algn="l" rtl="0">
              <a:spcBef>
                <a:spcPts val="0"/>
              </a:spcBef>
              <a:spcAft>
                <a:spcPts val="0"/>
              </a:spcAft>
              <a:buNone/>
            </a:pPr>
            <a:r>
              <a:rPr lang="en-US" sz="2400" dirty="0">
                <a:latin typeface="DM Serif Display"/>
                <a:cs typeface="Arial"/>
                <a:sym typeface="Arial"/>
              </a:rPr>
              <a:t> Loss : Euclidean distance loss </a:t>
            </a:r>
          </a:p>
          <a:p>
            <a:pPr marL="0" lvl="0" indent="0" algn="l" rtl="0">
              <a:spcBef>
                <a:spcPts val="0"/>
              </a:spcBef>
              <a:spcAft>
                <a:spcPts val="0"/>
              </a:spcAft>
              <a:buNone/>
            </a:pPr>
            <a:r>
              <a:rPr lang="en-US" sz="2400" dirty="0">
                <a:latin typeface="DM Serif Display"/>
                <a:cs typeface="Arial"/>
                <a:sym typeface="Arial"/>
              </a:rPr>
              <a:t>Metrics = MSA (mean squared error )</a:t>
            </a:r>
          </a:p>
          <a:p>
            <a:pPr marL="0" lvl="0" indent="0" algn="l" rtl="0">
              <a:spcBef>
                <a:spcPts val="0"/>
              </a:spcBef>
              <a:spcAft>
                <a:spcPts val="0"/>
              </a:spcAft>
              <a:buNone/>
            </a:pPr>
            <a:r>
              <a:rPr lang="en-US" sz="2400" dirty="0">
                <a:latin typeface="DM Serif Display"/>
                <a:cs typeface="Arial"/>
                <a:sym typeface="Arial"/>
              </a:rPr>
              <a:t>Epoch = 700 </a:t>
            </a:r>
          </a:p>
        </p:txBody>
      </p:sp>
      <p:sp>
        <p:nvSpPr>
          <p:cNvPr id="5" name="TextBox 4">
            <a:extLst>
              <a:ext uri="{FF2B5EF4-FFF2-40B4-BE49-F238E27FC236}">
                <a16:creationId xmlns:a16="http://schemas.microsoft.com/office/drawing/2014/main" id="{E64442AF-9E7A-49E7-9D95-33E6B77363CB}"/>
              </a:ext>
            </a:extLst>
          </p:cNvPr>
          <p:cNvSpPr txBox="1"/>
          <p:nvPr/>
        </p:nvSpPr>
        <p:spPr>
          <a:xfrm>
            <a:off x="464572" y="1342103"/>
            <a:ext cx="6186949" cy="738664"/>
          </a:xfrm>
          <a:prstGeom prst="rect">
            <a:avLst/>
          </a:prstGeom>
          <a:noFill/>
        </p:spPr>
        <p:txBody>
          <a:bodyPr wrap="square" rtlCol="1">
            <a:spAutoFit/>
          </a:bodyPr>
          <a:lstStyle/>
          <a:p>
            <a:r>
              <a:rPr lang="en-US" sz="2800" dirty="0">
                <a:solidFill>
                  <a:schemeClr val="dk1"/>
                </a:solidFill>
                <a:latin typeface="DM Serif Display"/>
                <a:sym typeface="Karla"/>
              </a:rPr>
              <a:t>We use in our model ( </a:t>
            </a:r>
            <a:r>
              <a:rPr lang="en-US" sz="2800" dirty="0" err="1">
                <a:solidFill>
                  <a:schemeClr val="dk1"/>
                </a:solidFill>
                <a:latin typeface="DM Serif Display"/>
                <a:sym typeface="Karla"/>
              </a:rPr>
              <a:t>CSRnet</a:t>
            </a:r>
            <a:r>
              <a:rPr lang="en-US" sz="2800" dirty="0">
                <a:solidFill>
                  <a:schemeClr val="dk1"/>
                </a:solidFill>
                <a:latin typeface="DM Serif Display"/>
                <a:sym typeface="Karla"/>
              </a:rPr>
              <a:t>) :</a:t>
            </a:r>
            <a:endParaRPr lang="en-US" dirty="0"/>
          </a:p>
          <a:p>
            <a:endParaRPr lang="ar-SA" dirty="0"/>
          </a:p>
        </p:txBody>
      </p:sp>
    </p:spTree>
    <p:extLst>
      <p:ext uri="{BB962C8B-B14F-4D97-AF65-F5344CB8AC3E}">
        <p14:creationId xmlns:p14="http://schemas.microsoft.com/office/powerpoint/2010/main" val="2317917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40" name="TextBox 39">
            <a:extLst>
              <a:ext uri="{FF2B5EF4-FFF2-40B4-BE49-F238E27FC236}">
                <a16:creationId xmlns:a16="http://schemas.microsoft.com/office/drawing/2014/main" id="{13F81FD4-8587-41F1-89CE-6C306755EE0A}"/>
              </a:ext>
            </a:extLst>
          </p:cNvPr>
          <p:cNvSpPr txBox="1"/>
          <p:nvPr/>
        </p:nvSpPr>
        <p:spPr>
          <a:xfrm>
            <a:off x="2711736" y="101272"/>
            <a:ext cx="5083524" cy="738664"/>
          </a:xfrm>
          <a:prstGeom prst="rect">
            <a:avLst/>
          </a:prstGeom>
          <a:noFill/>
        </p:spPr>
        <p:txBody>
          <a:bodyPr wrap="square" rtlCol="1">
            <a:spAutoFit/>
          </a:bodyPr>
          <a:lstStyle/>
          <a:p>
            <a:r>
              <a:rPr lang="en-US" sz="2800" dirty="0">
                <a:solidFill>
                  <a:schemeClr val="dk1"/>
                </a:solidFill>
                <a:latin typeface="DM Serif Display"/>
                <a:sym typeface="Karla"/>
              </a:rPr>
              <a:t>How does our model work?</a:t>
            </a:r>
            <a:endParaRPr lang="en-US" dirty="0"/>
          </a:p>
          <a:p>
            <a:endParaRPr lang="ar-SA" dirty="0"/>
          </a:p>
        </p:txBody>
      </p:sp>
      <p:pic>
        <p:nvPicPr>
          <p:cNvPr id="41" name="Picture 40">
            <a:extLst>
              <a:ext uri="{FF2B5EF4-FFF2-40B4-BE49-F238E27FC236}">
                <a16:creationId xmlns:a16="http://schemas.microsoft.com/office/drawing/2014/main" id="{7FB698B1-7FEF-4884-A01D-904F6DB426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7185" y="919210"/>
            <a:ext cx="2195195" cy="1459411"/>
          </a:xfrm>
          <a:prstGeom prst="rect">
            <a:avLst/>
          </a:prstGeom>
          <a:noFill/>
          <a:ln>
            <a:noFill/>
          </a:ln>
        </p:spPr>
      </p:pic>
      <p:pic>
        <p:nvPicPr>
          <p:cNvPr id="42" name="Picture 41">
            <a:extLst>
              <a:ext uri="{FF2B5EF4-FFF2-40B4-BE49-F238E27FC236}">
                <a16:creationId xmlns:a16="http://schemas.microsoft.com/office/drawing/2014/main" id="{1FBF767F-DB93-413A-BB6D-6CF2184A03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025" y="2746956"/>
            <a:ext cx="2560954" cy="1519421"/>
          </a:xfrm>
          <a:prstGeom prst="rect">
            <a:avLst/>
          </a:prstGeom>
        </p:spPr>
      </p:pic>
      <p:pic>
        <p:nvPicPr>
          <p:cNvPr id="43" name="Picture 42">
            <a:extLst>
              <a:ext uri="{FF2B5EF4-FFF2-40B4-BE49-F238E27FC236}">
                <a16:creationId xmlns:a16="http://schemas.microsoft.com/office/drawing/2014/main" id="{C21E4623-492D-4B87-9ABF-A0C021C7873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81871" y="897202"/>
            <a:ext cx="2195195" cy="1463375"/>
          </a:xfrm>
          <a:prstGeom prst="rect">
            <a:avLst/>
          </a:prstGeom>
          <a:noFill/>
          <a:ln>
            <a:noFill/>
          </a:ln>
        </p:spPr>
      </p:pic>
      <p:pic>
        <p:nvPicPr>
          <p:cNvPr id="19" name="Picture 18">
            <a:extLst>
              <a:ext uri="{FF2B5EF4-FFF2-40B4-BE49-F238E27FC236}">
                <a16:creationId xmlns:a16="http://schemas.microsoft.com/office/drawing/2014/main" id="{AC55D939-3B13-46BC-AFD0-6DC5F3C1AF6D}"/>
              </a:ext>
            </a:extLst>
          </p:cNvPr>
          <p:cNvPicPr>
            <a:picLocks noChangeAspect="1"/>
          </p:cNvPicPr>
          <p:nvPr/>
        </p:nvPicPr>
        <p:blipFill>
          <a:blip r:embed="rId6"/>
          <a:stretch>
            <a:fillRect/>
          </a:stretch>
        </p:blipFill>
        <p:spPr>
          <a:xfrm>
            <a:off x="3321952" y="2656500"/>
            <a:ext cx="2500096" cy="1736178"/>
          </a:xfrm>
          <a:prstGeom prst="rect">
            <a:avLst/>
          </a:prstGeom>
        </p:spPr>
      </p:pic>
      <p:pic>
        <p:nvPicPr>
          <p:cNvPr id="48" name="Picture 47">
            <a:extLst>
              <a:ext uri="{FF2B5EF4-FFF2-40B4-BE49-F238E27FC236}">
                <a16:creationId xmlns:a16="http://schemas.microsoft.com/office/drawing/2014/main" id="{20D58EB3-C048-43E1-895E-31379C8E539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36565" y="879158"/>
            <a:ext cx="2000250" cy="1499464"/>
          </a:xfrm>
          <a:prstGeom prst="rect">
            <a:avLst/>
          </a:prstGeom>
          <a:noFill/>
          <a:ln>
            <a:noFill/>
          </a:ln>
        </p:spPr>
      </p:pic>
      <p:pic>
        <p:nvPicPr>
          <p:cNvPr id="21" name="Picture 20">
            <a:extLst>
              <a:ext uri="{FF2B5EF4-FFF2-40B4-BE49-F238E27FC236}">
                <a16:creationId xmlns:a16="http://schemas.microsoft.com/office/drawing/2014/main" id="{013E19D8-D9C0-4E6B-9CB4-5175F2F697CB}"/>
              </a:ext>
            </a:extLst>
          </p:cNvPr>
          <p:cNvPicPr>
            <a:picLocks noChangeAspect="1"/>
          </p:cNvPicPr>
          <p:nvPr/>
        </p:nvPicPr>
        <p:blipFill>
          <a:blip r:embed="rId8"/>
          <a:stretch>
            <a:fillRect/>
          </a:stretch>
        </p:blipFill>
        <p:spPr>
          <a:xfrm>
            <a:off x="6293693" y="2637986"/>
            <a:ext cx="2285994" cy="1754692"/>
          </a:xfrm>
          <a:prstGeom prst="rect">
            <a:avLst/>
          </a:prstGeom>
        </p:spPr>
      </p:pic>
      <p:sp>
        <p:nvSpPr>
          <p:cNvPr id="22" name="TextBox 21">
            <a:extLst>
              <a:ext uri="{FF2B5EF4-FFF2-40B4-BE49-F238E27FC236}">
                <a16:creationId xmlns:a16="http://schemas.microsoft.com/office/drawing/2014/main" id="{C8255037-1667-4E72-A10B-CC6A995B5418}"/>
              </a:ext>
            </a:extLst>
          </p:cNvPr>
          <p:cNvSpPr txBox="1"/>
          <p:nvPr/>
        </p:nvSpPr>
        <p:spPr>
          <a:xfrm>
            <a:off x="707185" y="4392678"/>
            <a:ext cx="2058138" cy="584775"/>
          </a:xfrm>
          <a:prstGeom prst="rect">
            <a:avLst/>
          </a:prstGeom>
          <a:noFill/>
        </p:spPr>
        <p:txBody>
          <a:bodyPr wrap="square" rtlCol="1">
            <a:spAutoFit/>
          </a:bodyPr>
          <a:lstStyle/>
          <a:p>
            <a:pPr algn="ctr"/>
            <a:r>
              <a:rPr lang="en-US" sz="1600" dirty="0">
                <a:solidFill>
                  <a:schemeClr val="dk1"/>
                </a:solidFill>
                <a:latin typeface="DM Serif Display"/>
              </a:rPr>
              <a:t>Predict : 209</a:t>
            </a:r>
          </a:p>
          <a:p>
            <a:pPr algn="ctr"/>
            <a:r>
              <a:rPr lang="en-US" sz="1600" dirty="0">
                <a:solidFill>
                  <a:schemeClr val="dk1"/>
                </a:solidFill>
                <a:latin typeface="DM Serif Display"/>
              </a:rPr>
              <a:t>True : 212</a:t>
            </a:r>
            <a:endParaRPr lang="ar-SA" sz="1600" dirty="0">
              <a:solidFill>
                <a:schemeClr val="dk1"/>
              </a:solidFill>
              <a:latin typeface="DM Serif Display"/>
            </a:endParaRPr>
          </a:p>
        </p:txBody>
      </p:sp>
      <p:sp>
        <p:nvSpPr>
          <p:cNvPr id="52" name="TextBox 51">
            <a:extLst>
              <a:ext uri="{FF2B5EF4-FFF2-40B4-BE49-F238E27FC236}">
                <a16:creationId xmlns:a16="http://schemas.microsoft.com/office/drawing/2014/main" id="{BF742E80-AF8A-4876-8603-5F31E255E6B7}"/>
              </a:ext>
            </a:extLst>
          </p:cNvPr>
          <p:cNvSpPr txBox="1"/>
          <p:nvPr/>
        </p:nvSpPr>
        <p:spPr>
          <a:xfrm>
            <a:off x="3650399" y="4392678"/>
            <a:ext cx="2058138" cy="584775"/>
          </a:xfrm>
          <a:prstGeom prst="rect">
            <a:avLst/>
          </a:prstGeom>
          <a:noFill/>
        </p:spPr>
        <p:txBody>
          <a:bodyPr wrap="square" rtlCol="1">
            <a:spAutoFit/>
          </a:bodyPr>
          <a:lstStyle/>
          <a:p>
            <a:pPr algn="ctr"/>
            <a:r>
              <a:rPr lang="en-US" sz="1600" dirty="0">
                <a:solidFill>
                  <a:schemeClr val="dk1"/>
                </a:solidFill>
                <a:latin typeface="DM Serif Display"/>
              </a:rPr>
              <a:t>Predict : 396</a:t>
            </a:r>
          </a:p>
          <a:p>
            <a:pPr algn="ctr"/>
            <a:r>
              <a:rPr lang="en-US" sz="1600" dirty="0">
                <a:solidFill>
                  <a:schemeClr val="dk1"/>
                </a:solidFill>
                <a:latin typeface="DM Serif Display"/>
              </a:rPr>
              <a:t>True : 393</a:t>
            </a:r>
            <a:endParaRPr lang="ar-SA" sz="1600" dirty="0">
              <a:solidFill>
                <a:schemeClr val="dk1"/>
              </a:solidFill>
              <a:latin typeface="DM Serif Display"/>
            </a:endParaRPr>
          </a:p>
        </p:txBody>
      </p:sp>
      <p:sp>
        <p:nvSpPr>
          <p:cNvPr id="53" name="TextBox 52">
            <a:extLst>
              <a:ext uri="{FF2B5EF4-FFF2-40B4-BE49-F238E27FC236}">
                <a16:creationId xmlns:a16="http://schemas.microsoft.com/office/drawing/2014/main" id="{E783AA2F-D6F5-42AE-9FBB-B3D0D38AD0F2}"/>
              </a:ext>
            </a:extLst>
          </p:cNvPr>
          <p:cNvSpPr txBox="1"/>
          <p:nvPr/>
        </p:nvSpPr>
        <p:spPr>
          <a:xfrm>
            <a:off x="6378677" y="4395130"/>
            <a:ext cx="2058138" cy="584775"/>
          </a:xfrm>
          <a:prstGeom prst="rect">
            <a:avLst/>
          </a:prstGeom>
          <a:noFill/>
        </p:spPr>
        <p:txBody>
          <a:bodyPr wrap="square" rtlCol="1">
            <a:spAutoFit/>
          </a:bodyPr>
          <a:lstStyle/>
          <a:p>
            <a:pPr algn="ctr"/>
            <a:r>
              <a:rPr lang="en-US" sz="1600" dirty="0">
                <a:solidFill>
                  <a:schemeClr val="dk1"/>
                </a:solidFill>
                <a:latin typeface="DM Serif Display"/>
              </a:rPr>
              <a:t>Predict : 362</a:t>
            </a:r>
          </a:p>
          <a:p>
            <a:pPr algn="ctr"/>
            <a:r>
              <a:rPr lang="en-US" sz="1600" dirty="0">
                <a:solidFill>
                  <a:schemeClr val="dk1"/>
                </a:solidFill>
                <a:latin typeface="DM Serif Display"/>
              </a:rPr>
              <a:t>True : 361</a:t>
            </a:r>
            <a:endParaRPr lang="ar-SA" sz="1600" dirty="0">
              <a:solidFill>
                <a:schemeClr val="dk1"/>
              </a:solidFill>
              <a:latin typeface="DM Serif Display"/>
            </a:endParaRPr>
          </a:p>
        </p:txBody>
      </p:sp>
    </p:spTree>
    <p:extLst>
      <p:ext uri="{BB962C8B-B14F-4D97-AF65-F5344CB8AC3E}">
        <p14:creationId xmlns:p14="http://schemas.microsoft.com/office/powerpoint/2010/main" val="2457580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6" name="Google Shape;296;p36"/>
          <p:cNvSpPr txBox="1">
            <a:spLocks noGrp="1"/>
          </p:cNvSpPr>
          <p:nvPr>
            <p:ph type="title" idx="2"/>
          </p:nvPr>
        </p:nvSpPr>
        <p:spPr>
          <a:xfrm>
            <a:off x="713250" y="414139"/>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 </a:t>
            </a:r>
            <a:endParaRPr dirty="0"/>
          </a:p>
        </p:txBody>
      </p:sp>
      <p:sp>
        <p:nvSpPr>
          <p:cNvPr id="3" name="Google Shape;282;p34">
            <a:extLst>
              <a:ext uri="{FF2B5EF4-FFF2-40B4-BE49-F238E27FC236}">
                <a16:creationId xmlns:a16="http://schemas.microsoft.com/office/drawing/2014/main" id="{C53ED4B2-A69A-474A-B913-0E0024778291}"/>
              </a:ext>
            </a:extLst>
          </p:cNvPr>
          <p:cNvSpPr txBox="1">
            <a:spLocks noGrp="1"/>
          </p:cNvSpPr>
          <p:nvPr>
            <p:ph type="subTitle" idx="1"/>
          </p:nvPr>
        </p:nvSpPr>
        <p:spPr>
          <a:xfrm>
            <a:off x="1740310" y="2794120"/>
            <a:ext cx="5324874" cy="14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latin typeface="DM Serif Display"/>
                <a:cs typeface="Arial"/>
              </a:rPr>
              <a:t>Validation MAE =  43.378</a:t>
            </a:r>
          </a:p>
          <a:p>
            <a:pPr marL="0" lvl="0" indent="0" algn="ctr" rtl="0">
              <a:spcBef>
                <a:spcPts val="0"/>
              </a:spcBef>
              <a:spcAft>
                <a:spcPts val="0"/>
              </a:spcAft>
              <a:buNone/>
            </a:pPr>
            <a:endParaRPr lang="en-US" sz="2000" dirty="0">
              <a:latin typeface="DM Serif Display"/>
              <a:cs typeface="Arial"/>
            </a:endParaRPr>
          </a:p>
          <a:p>
            <a:pPr marL="0" lvl="0" indent="0" algn="ctr" rtl="0">
              <a:spcBef>
                <a:spcPts val="0"/>
              </a:spcBef>
              <a:spcAft>
                <a:spcPts val="0"/>
              </a:spcAft>
              <a:buNone/>
            </a:pPr>
            <a:r>
              <a:rPr lang="en-US" sz="2000" dirty="0">
                <a:latin typeface="DM Serif Display"/>
                <a:cs typeface="Arial"/>
                <a:sym typeface="Arial"/>
              </a:rPr>
              <a:t>Test MAE = 65.927</a:t>
            </a:r>
          </a:p>
        </p:txBody>
      </p:sp>
      <p:sp>
        <p:nvSpPr>
          <p:cNvPr id="4" name="Google Shape;282;p34">
            <a:extLst>
              <a:ext uri="{FF2B5EF4-FFF2-40B4-BE49-F238E27FC236}">
                <a16:creationId xmlns:a16="http://schemas.microsoft.com/office/drawing/2014/main" id="{6FA01B14-F1E7-4360-A096-3C9F45FC8AFD}"/>
              </a:ext>
            </a:extLst>
          </p:cNvPr>
          <p:cNvSpPr txBox="1">
            <a:spLocks/>
          </p:cNvSpPr>
          <p:nvPr/>
        </p:nvSpPr>
        <p:spPr>
          <a:xfrm>
            <a:off x="442452" y="1696332"/>
            <a:ext cx="5324874" cy="143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Karla"/>
              <a:buNone/>
              <a:defRPr sz="1600" b="0" i="0" u="none" strike="noStrike" cap="none">
                <a:solidFill>
                  <a:schemeClr val="dk1"/>
                </a:solidFill>
                <a:latin typeface="Karla"/>
                <a:ea typeface="Karla"/>
                <a:cs typeface="Karla"/>
                <a:sym typeface="Karla"/>
              </a:defRPr>
            </a:lvl1pPr>
            <a:lvl2pPr marL="914400" marR="0" lvl="1" indent="-330200" algn="l" rtl="0">
              <a:lnSpc>
                <a:spcPct val="100000"/>
              </a:lnSpc>
              <a:spcBef>
                <a:spcPts val="0"/>
              </a:spcBef>
              <a:spcAft>
                <a:spcPts val="0"/>
              </a:spcAft>
              <a:buClr>
                <a:schemeClr val="dk1"/>
              </a:buClr>
              <a:buSzPts val="1600"/>
              <a:buFont typeface="Karla"/>
              <a:buNone/>
              <a:defRPr sz="1600" b="0" i="0" u="none" strike="noStrike" cap="none">
                <a:solidFill>
                  <a:schemeClr val="dk1"/>
                </a:solidFill>
                <a:latin typeface="Karla"/>
                <a:ea typeface="Karla"/>
                <a:cs typeface="Karla"/>
                <a:sym typeface="Karla"/>
              </a:defRPr>
            </a:lvl2pPr>
            <a:lvl3pPr marL="1371600" marR="0" lvl="2" indent="-330200" algn="l" rtl="0">
              <a:lnSpc>
                <a:spcPct val="100000"/>
              </a:lnSpc>
              <a:spcBef>
                <a:spcPts val="0"/>
              </a:spcBef>
              <a:spcAft>
                <a:spcPts val="0"/>
              </a:spcAft>
              <a:buClr>
                <a:schemeClr val="dk1"/>
              </a:buClr>
              <a:buSzPts val="1600"/>
              <a:buFont typeface="Karla"/>
              <a:buNone/>
              <a:defRPr sz="1600" b="0" i="0" u="none" strike="noStrike" cap="none">
                <a:solidFill>
                  <a:schemeClr val="dk1"/>
                </a:solidFill>
                <a:latin typeface="Karla"/>
                <a:ea typeface="Karla"/>
                <a:cs typeface="Karla"/>
                <a:sym typeface="Karla"/>
              </a:defRPr>
            </a:lvl3pPr>
            <a:lvl4pPr marL="1828800" marR="0" lvl="3" indent="-330200" algn="l" rtl="0">
              <a:lnSpc>
                <a:spcPct val="100000"/>
              </a:lnSpc>
              <a:spcBef>
                <a:spcPts val="0"/>
              </a:spcBef>
              <a:spcAft>
                <a:spcPts val="0"/>
              </a:spcAft>
              <a:buClr>
                <a:schemeClr val="dk1"/>
              </a:buClr>
              <a:buSzPts val="1600"/>
              <a:buFont typeface="Karla"/>
              <a:buNone/>
              <a:defRPr sz="1600" b="0" i="0" u="none" strike="noStrike" cap="none">
                <a:solidFill>
                  <a:schemeClr val="dk1"/>
                </a:solidFill>
                <a:latin typeface="Karla"/>
                <a:ea typeface="Karla"/>
                <a:cs typeface="Karla"/>
                <a:sym typeface="Karla"/>
              </a:defRPr>
            </a:lvl4pPr>
            <a:lvl5pPr marL="2286000" marR="0" lvl="4" indent="-330200" algn="l" rtl="0">
              <a:lnSpc>
                <a:spcPct val="100000"/>
              </a:lnSpc>
              <a:spcBef>
                <a:spcPts val="0"/>
              </a:spcBef>
              <a:spcAft>
                <a:spcPts val="0"/>
              </a:spcAft>
              <a:buClr>
                <a:schemeClr val="dk1"/>
              </a:buClr>
              <a:buSzPts val="1600"/>
              <a:buFont typeface="Karla"/>
              <a:buNone/>
              <a:defRPr sz="1600" b="0" i="0" u="none" strike="noStrike" cap="none">
                <a:solidFill>
                  <a:schemeClr val="dk1"/>
                </a:solidFill>
                <a:latin typeface="Karla"/>
                <a:ea typeface="Karla"/>
                <a:cs typeface="Karla"/>
                <a:sym typeface="Karla"/>
              </a:defRPr>
            </a:lvl5pPr>
            <a:lvl6pPr marL="2743200" marR="0" lvl="5" indent="-330200" algn="l" rtl="0">
              <a:lnSpc>
                <a:spcPct val="100000"/>
              </a:lnSpc>
              <a:spcBef>
                <a:spcPts val="0"/>
              </a:spcBef>
              <a:spcAft>
                <a:spcPts val="0"/>
              </a:spcAft>
              <a:buClr>
                <a:schemeClr val="dk1"/>
              </a:buClr>
              <a:buSzPts val="1600"/>
              <a:buFont typeface="Karla"/>
              <a:buNone/>
              <a:defRPr sz="1600" b="0" i="0" u="none" strike="noStrike" cap="none">
                <a:solidFill>
                  <a:schemeClr val="dk1"/>
                </a:solidFill>
                <a:latin typeface="Karla"/>
                <a:ea typeface="Karla"/>
                <a:cs typeface="Karla"/>
                <a:sym typeface="Karla"/>
              </a:defRPr>
            </a:lvl6pPr>
            <a:lvl7pPr marL="3200400" marR="0" lvl="6" indent="-330200" algn="l" rtl="0">
              <a:lnSpc>
                <a:spcPct val="100000"/>
              </a:lnSpc>
              <a:spcBef>
                <a:spcPts val="0"/>
              </a:spcBef>
              <a:spcAft>
                <a:spcPts val="0"/>
              </a:spcAft>
              <a:buClr>
                <a:schemeClr val="dk1"/>
              </a:buClr>
              <a:buSzPts val="1600"/>
              <a:buFont typeface="Karla"/>
              <a:buNone/>
              <a:defRPr sz="1600" b="0" i="0" u="none" strike="noStrike" cap="none">
                <a:solidFill>
                  <a:schemeClr val="dk1"/>
                </a:solidFill>
                <a:latin typeface="Karla"/>
                <a:ea typeface="Karla"/>
                <a:cs typeface="Karla"/>
                <a:sym typeface="Karla"/>
              </a:defRPr>
            </a:lvl7pPr>
            <a:lvl8pPr marL="3657600" marR="0" lvl="7" indent="-330200" algn="l" rtl="0">
              <a:lnSpc>
                <a:spcPct val="100000"/>
              </a:lnSpc>
              <a:spcBef>
                <a:spcPts val="0"/>
              </a:spcBef>
              <a:spcAft>
                <a:spcPts val="0"/>
              </a:spcAft>
              <a:buClr>
                <a:schemeClr val="dk1"/>
              </a:buClr>
              <a:buSzPts val="1600"/>
              <a:buFont typeface="Karla"/>
              <a:buNone/>
              <a:defRPr sz="1600" b="0" i="0" u="none" strike="noStrike" cap="none">
                <a:solidFill>
                  <a:schemeClr val="dk1"/>
                </a:solidFill>
                <a:latin typeface="Karla"/>
                <a:ea typeface="Karla"/>
                <a:cs typeface="Karla"/>
                <a:sym typeface="Karla"/>
              </a:defRPr>
            </a:lvl8pPr>
            <a:lvl9pPr marL="4114800" marR="0" lvl="8" indent="-330200" algn="l" rtl="0">
              <a:lnSpc>
                <a:spcPct val="100000"/>
              </a:lnSpc>
              <a:spcBef>
                <a:spcPts val="0"/>
              </a:spcBef>
              <a:spcAft>
                <a:spcPts val="0"/>
              </a:spcAft>
              <a:buClr>
                <a:schemeClr val="dk1"/>
              </a:buClr>
              <a:buSzPts val="1600"/>
              <a:buFont typeface="Karla"/>
              <a:buNone/>
              <a:defRPr sz="1600" b="0" i="0" u="none" strike="noStrike" cap="none">
                <a:solidFill>
                  <a:schemeClr val="dk1"/>
                </a:solidFill>
                <a:latin typeface="Karla"/>
                <a:ea typeface="Karla"/>
                <a:cs typeface="Karla"/>
                <a:sym typeface="Karla"/>
              </a:defRPr>
            </a:lvl9pPr>
          </a:lstStyle>
          <a:p>
            <a:pPr marL="0" indent="0"/>
            <a:r>
              <a:rPr lang="en-US" sz="2000" dirty="0">
                <a:latin typeface="DM Serif Display"/>
                <a:cs typeface="Arial"/>
                <a:sym typeface="Arial"/>
              </a:rPr>
              <a:t>We use MAE Because it’s more robust to data with outliers.</a:t>
            </a:r>
          </a:p>
        </p:txBody>
      </p:sp>
    </p:spTree>
    <p:extLst>
      <p:ext uri="{BB962C8B-B14F-4D97-AF65-F5344CB8AC3E}">
        <p14:creationId xmlns:p14="http://schemas.microsoft.com/office/powerpoint/2010/main" val="4198348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 name="Picture 2">
            <a:extLst>
              <a:ext uri="{FF2B5EF4-FFF2-40B4-BE49-F238E27FC236}">
                <a16:creationId xmlns:a16="http://schemas.microsoft.com/office/drawing/2014/main" id="{9A4CAB4F-70C0-41ED-94CC-062704197792}"/>
              </a:ext>
            </a:extLst>
          </p:cNvPr>
          <p:cNvPicPr>
            <a:picLocks noChangeAspect="1"/>
          </p:cNvPicPr>
          <p:nvPr/>
        </p:nvPicPr>
        <p:blipFill>
          <a:blip r:embed="rId3"/>
          <a:stretch>
            <a:fillRect/>
          </a:stretch>
        </p:blipFill>
        <p:spPr>
          <a:xfrm>
            <a:off x="644613" y="772329"/>
            <a:ext cx="2468880" cy="1645920"/>
          </a:xfrm>
          <a:prstGeom prst="rect">
            <a:avLst/>
          </a:prstGeom>
        </p:spPr>
      </p:pic>
      <p:pic>
        <p:nvPicPr>
          <p:cNvPr id="5" name="Picture 4">
            <a:extLst>
              <a:ext uri="{FF2B5EF4-FFF2-40B4-BE49-F238E27FC236}">
                <a16:creationId xmlns:a16="http://schemas.microsoft.com/office/drawing/2014/main" id="{48984904-3C77-4C41-9A46-DDEC01E68D3A}"/>
              </a:ext>
            </a:extLst>
          </p:cNvPr>
          <p:cNvPicPr>
            <a:picLocks noChangeAspect="1"/>
          </p:cNvPicPr>
          <p:nvPr/>
        </p:nvPicPr>
        <p:blipFill>
          <a:blip r:embed="rId4"/>
          <a:stretch>
            <a:fillRect/>
          </a:stretch>
        </p:blipFill>
        <p:spPr>
          <a:xfrm>
            <a:off x="498764" y="2749766"/>
            <a:ext cx="2667629" cy="1802258"/>
          </a:xfrm>
          <a:prstGeom prst="rect">
            <a:avLst/>
          </a:prstGeom>
        </p:spPr>
      </p:pic>
      <p:pic>
        <p:nvPicPr>
          <p:cNvPr id="7" name="Picture 6">
            <a:extLst>
              <a:ext uri="{FF2B5EF4-FFF2-40B4-BE49-F238E27FC236}">
                <a16:creationId xmlns:a16="http://schemas.microsoft.com/office/drawing/2014/main" id="{A3960BF7-C8FC-4EDF-80E6-3AA2D6055D18}"/>
              </a:ext>
            </a:extLst>
          </p:cNvPr>
          <p:cNvPicPr>
            <a:picLocks noChangeAspect="1"/>
          </p:cNvPicPr>
          <p:nvPr/>
        </p:nvPicPr>
        <p:blipFill>
          <a:blip r:embed="rId5"/>
          <a:stretch>
            <a:fillRect/>
          </a:stretch>
        </p:blipFill>
        <p:spPr>
          <a:xfrm>
            <a:off x="3392161" y="772329"/>
            <a:ext cx="2468880" cy="1645920"/>
          </a:xfrm>
          <a:prstGeom prst="rect">
            <a:avLst/>
          </a:prstGeom>
        </p:spPr>
      </p:pic>
      <p:pic>
        <p:nvPicPr>
          <p:cNvPr id="9" name="Picture 8">
            <a:extLst>
              <a:ext uri="{FF2B5EF4-FFF2-40B4-BE49-F238E27FC236}">
                <a16:creationId xmlns:a16="http://schemas.microsoft.com/office/drawing/2014/main" id="{8011A4C5-039E-45EA-8037-5F27A91C3C00}"/>
              </a:ext>
            </a:extLst>
          </p:cNvPr>
          <p:cNvPicPr>
            <a:picLocks noChangeAspect="1"/>
          </p:cNvPicPr>
          <p:nvPr/>
        </p:nvPicPr>
        <p:blipFill>
          <a:blip r:embed="rId6"/>
          <a:stretch>
            <a:fillRect/>
          </a:stretch>
        </p:blipFill>
        <p:spPr>
          <a:xfrm>
            <a:off x="3211851" y="2749766"/>
            <a:ext cx="2667629" cy="1802258"/>
          </a:xfrm>
          <a:prstGeom prst="rect">
            <a:avLst/>
          </a:prstGeom>
        </p:spPr>
      </p:pic>
      <p:sp>
        <p:nvSpPr>
          <p:cNvPr id="14" name="TextBox 13">
            <a:extLst>
              <a:ext uri="{FF2B5EF4-FFF2-40B4-BE49-F238E27FC236}">
                <a16:creationId xmlns:a16="http://schemas.microsoft.com/office/drawing/2014/main" id="{24966F77-EA77-401A-BFA3-549939BDABCB}"/>
              </a:ext>
            </a:extLst>
          </p:cNvPr>
          <p:cNvSpPr txBox="1"/>
          <p:nvPr/>
        </p:nvSpPr>
        <p:spPr>
          <a:xfrm>
            <a:off x="1055338" y="4658729"/>
            <a:ext cx="1647432" cy="369332"/>
          </a:xfrm>
          <a:prstGeom prst="rect">
            <a:avLst/>
          </a:prstGeom>
          <a:noFill/>
        </p:spPr>
        <p:txBody>
          <a:bodyPr wrap="square" rtlCol="1">
            <a:spAutoFit/>
          </a:bodyPr>
          <a:lstStyle/>
          <a:p>
            <a:pPr algn="ctr"/>
            <a:r>
              <a:rPr lang="en-US" sz="1800" dirty="0">
                <a:solidFill>
                  <a:schemeClr val="dk1"/>
                </a:solidFill>
                <a:latin typeface="DM Serif Display"/>
                <a:sym typeface="DM Serif Display"/>
              </a:rPr>
              <a:t>195</a:t>
            </a:r>
            <a:endParaRPr lang="ar-SA" sz="1800" dirty="0">
              <a:solidFill>
                <a:schemeClr val="dk1"/>
              </a:solidFill>
              <a:latin typeface="DM Serif Display"/>
              <a:sym typeface="DM Serif Display"/>
            </a:endParaRPr>
          </a:p>
        </p:txBody>
      </p:sp>
      <p:sp>
        <p:nvSpPr>
          <p:cNvPr id="33" name="TextBox 32">
            <a:extLst>
              <a:ext uri="{FF2B5EF4-FFF2-40B4-BE49-F238E27FC236}">
                <a16:creationId xmlns:a16="http://schemas.microsoft.com/office/drawing/2014/main" id="{406539CD-39C1-4463-A71D-D6385A0E2AC4}"/>
              </a:ext>
            </a:extLst>
          </p:cNvPr>
          <p:cNvSpPr txBox="1"/>
          <p:nvPr/>
        </p:nvSpPr>
        <p:spPr>
          <a:xfrm>
            <a:off x="3919328" y="4664761"/>
            <a:ext cx="1647432" cy="369332"/>
          </a:xfrm>
          <a:prstGeom prst="rect">
            <a:avLst/>
          </a:prstGeom>
          <a:noFill/>
        </p:spPr>
        <p:txBody>
          <a:bodyPr wrap="square" rtlCol="1">
            <a:spAutoFit/>
          </a:bodyPr>
          <a:lstStyle/>
          <a:p>
            <a:pPr algn="ctr"/>
            <a:r>
              <a:rPr lang="en-US" sz="1800" dirty="0">
                <a:solidFill>
                  <a:schemeClr val="dk1"/>
                </a:solidFill>
                <a:latin typeface="DM Serif Display"/>
                <a:sym typeface="DM Serif Display"/>
              </a:rPr>
              <a:t>163</a:t>
            </a:r>
            <a:endParaRPr lang="ar-SA" sz="1800" dirty="0">
              <a:solidFill>
                <a:schemeClr val="dk1"/>
              </a:solidFill>
              <a:latin typeface="DM Serif Display"/>
              <a:sym typeface="DM Serif Display"/>
            </a:endParaRPr>
          </a:p>
        </p:txBody>
      </p:sp>
      <p:sp>
        <p:nvSpPr>
          <p:cNvPr id="34" name="TextBox 33">
            <a:extLst>
              <a:ext uri="{FF2B5EF4-FFF2-40B4-BE49-F238E27FC236}">
                <a16:creationId xmlns:a16="http://schemas.microsoft.com/office/drawing/2014/main" id="{35A5CE94-141F-40B7-B4CA-BC27AA2EFB04}"/>
              </a:ext>
            </a:extLst>
          </p:cNvPr>
          <p:cNvSpPr txBox="1"/>
          <p:nvPr/>
        </p:nvSpPr>
        <p:spPr>
          <a:xfrm>
            <a:off x="6783318" y="4658729"/>
            <a:ext cx="1647432" cy="369332"/>
          </a:xfrm>
          <a:prstGeom prst="rect">
            <a:avLst/>
          </a:prstGeom>
          <a:noFill/>
        </p:spPr>
        <p:txBody>
          <a:bodyPr wrap="square" rtlCol="1">
            <a:spAutoFit/>
          </a:bodyPr>
          <a:lstStyle/>
          <a:p>
            <a:pPr algn="ctr"/>
            <a:r>
              <a:rPr lang="en-US" sz="1800" dirty="0">
                <a:solidFill>
                  <a:schemeClr val="dk1"/>
                </a:solidFill>
                <a:latin typeface="DM Serif Display"/>
                <a:sym typeface="DM Serif Display"/>
              </a:rPr>
              <a:t>109</a:t>
            </a:r>
            <a:endParaRPr lang="ar-SA" sz="1800" dirty="0">
              <a:solidFill>
                <a:schemeClr val="dk1"/>
              </a:solidFill>
              <a:latin typeface="DM Serif Display"/>
              <a:sym typeface="DM Serif Display"/>
            </a:endParaRPr>
          </a:p>
        </p:txBody>
      </p:sp>
      <p:pic>
        <p:nvPicPr>
          <p:cNvPr id="12" name="Picture 11">
            <a:extLst>
              <a:ext uri="{FF2B5EF4-FFF2-40B4-BE49-F238E27FC236}">
                <a16:creationId xmlns:a16="http://schemas.microsoft.com/office/drawing/2014/main" id="{BE176C51-FF8F-4030-BE4F-CCA3DCDBB30F}"/>
              </a:ext>
            </a:extLst>
          </p:cNvPr>
          <p:cNvPicPr>
            <a:picLocks noChangeAspect="1"/>
          </p:cNvPicPr>
          <p:nvPr/>
        </p:nvPicPr>
        <p:blipFill>
          <a:blip r:embed="rId7"/>
          <a:stretch>
            <a:fillRect/>
          </a:stretch>
        </p:blipFill>
        <p:spPr>
          <a:xfrm>
            <a:off x="6139709" y="690865"/>
            <a:ext cx="2556039" cy="1699766"/>
          </a:xfrm>
          <a:prstGeom prst="rect">
            <a:avLst/>
          </a:prstGeom>
        </p:spPr>
      </p:pic>
      <p:pic>
        <p:nvPicPr>
          <p:cNvPr id="15" name="Picture 14">
            <a:extLst>
              <a:ext uri="{FF2B5EF4-FFF2-40B4-BE49-F238E27FC236}">
                <a16:creationId xmlns:a16="http://schemas.microsoft.com/office/drawing/2014/main" id="{302F07DF-AE93-4819-967F-714541B71906}"/>
              </a:ext>
            </a:extLst>
          </p:cNvPr>
          <p:cNvPicPr>
            <a:picLocks noChangeAspect="1"/>
          </p:cNvPicPr>
          <p:nvPr/>
        </p:nvPicPr>
        <p:blipFill>
          <a:blip r:embed="rId8"/>
          <a:stretch>
            <a:fillRect/>
          </a:stretch>
        </p:blipFill>
        <p:spPr>
          <a:xfrm>
            <a:off x="6071845" y="2727649"/>
            <a:ext cx="2623903" cy="1824375"/>
          </a:xfrm>
          <a:prstGeom prst="rect">
            <a:avLst/>
          </a:prstGeom>
        </p:spPr>
      </p:pic>
    </p:spTree>
    <p:extLst>
      <p:ext uri="{BB962C8B-B14F-4D97-AF65-F5344CB8AC3E}">
        <p14:creationId xmlns:p14="http://schemas.microsoft.com/office/powerpoint/2010/main" val="4234890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7" name="TextBox 6">
            <a:extLst>
              <a:ext uri="{FF2B5EF4-FFF2-40B4-BE49-F238E27FC236}">
                <a16:creationId xmlns:a16="http://schemas.microsoft.com/office/drawing/2014/main" id="{A6B64048-2270-4E6E-B269-579EAF524130}"/>
              </a:ext>
            </a:extLst>
          </p:cNvPr>
          <p:cNvSpPr txBox="1"/>
          <p:nvPr/>
        </p:nvSpPr>
        <p:spPr>
          <a:xfrm>
            <a:off x="3612945" y="3404677"/>
            <a:ext cx="2058138" cy="584775"/>
          </a:xfrm>
          <a:prstGeom prst="rect">
            <a:avLst/>
          </a:prstGeom>
          <a:noFill/>
        </p:spPr>
        <p:txBody>
          <a:bodyPr wrap="square" rtlCol="1">
            <a:spAutoFit/>
          </a:bodyPr>
          <a:lstStyle/>
          <a:p>
            <a:pPr algn="ctr"/>
            <a:r>
              <a:rPr lang="en-US" sz="1600" dirty="0">
                <a:solidFill>
                  <a:schemeClr val="dk1"/>
                </a:solidFill>
                <a:latin typeface="DM Serif Display"/>
              </a:rPr>
              <a:t>Predict : 109</a:t>
            </a:r>
          </a:p>
          <a:p>
            <a:pPr algn="ctr"/>
            <a:r>
              <a:rPr lang="en-US" sz="1600" dirty="0">
                <a:solidFill>
                  <a:schemeClr val="dk1"/>
                </a:solidFill>
                <a:latin typeface="DM Serif Display"/>
              </a:rPr>
              <a:t>True : 125</a:t>
            </a:r>
            <a:endParaRPr lang="ar-SA" sz="1600" dirty="0">
              <a:solidFill>
                <a:schemeClr val="dk1"/>
              </a:solidFill>
              <a:latin typeface="DM Serif Display"/>
            </a:endParaRPr>
          </a:p>
        </p:txBody>
      </p:sp>
      <p:pic>
        <p:nvPicPr>
          <p:cNvPr id="3" name="Picture 2">
            <a:extLst>
              <a:ext uri="{FF2B5EF4-FFF2-40B4-BE49-F238E27FC236}">
                <a16:creationId xmlns:a16="http://schemas.microsoft.com/office/drawing/2014/main" id="{F83420CE-14DB-4E22-A731-5EA02FD7C61D}"/>
              </a:ext>
            </a:extLst>
          </p:cNvPr>
          <p:cNvPicPr>
            <a:picLocks noChangeAspect="1"/>
          </p:cNvPicPr>
          <p:nvPr/>
        </p:nvPicPr>
        <p:blipFill>
          <a:blip r:embed="rId3"/>
          <a:stretch>
            <a:fillRect/>
          </a:stretch>
        </p:blipFill>
        <p:spPr>
          <a:xfrm>
            <a:off x="5023136" y="1140332"/>
            <a:ext cx="2623903" cy="1824375"/>
          </a:xfrm>
          <a:prstGeom prst="rect">
            <a:avLst/>
          </a:prstGeom>
        </p:spPr>
      </p:pic>
      <p:pic>
        <p:nvPicPr>
          <p:cNvPr id="8" name="Picture 7">
            <a:extLst>
              <a:ext uri="{FF2B5EF4-FFF2-40B4-BE49-F238E27FC236}">
                <a16:creationId xmlns:a16="http://schemas.microsoft.com/office/drawing/2014/main" id="{20B9023F-541F-45F1-8605-F721E161D505}"/>
              </a:ext>
            </a:extLst>
          </p:cNvPr>
          <p:cNvPicPr>
            <a:picLocks noChangeAspect="1"/>
          </p:cNvPicPr>
          <p:nvPr/>
        </p:nvPicPr>
        <p:blipFill>
          <a:blip r:embed="rId4"/>
          <a:stretch>
            <a:fillRect/>
          </a:stretch>
        </p:blipFill>
        <p:spPr>
          <a:xfrm>
            <a:off x="1655979" y="1154048"/>
            <a:ext cx="2556039" cy="1699766"/>
          </a:xfrm>
          <a:prstGeom prst="rect">
            <a:avLst/>
          </a:prstGeom>
        </p:spPr>
      </p:pic>
    </p:spTree>
    <p:extLst>
      <p:ext uri="{BB962C8B-B14F-4D97-AF65-F5344CB8AC3E}">
        <p14:creationId xmlns:p14="http://schemas.microsoft.com/office/powerpoint/2010/main" val="3063066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6" name="Google Shape;296;p36"/>
          <p:cNvSpPr txBox="1">
            <a:spLocks noGrp="1"/>
          </p:cNvSpPr>
          <p:nvPr>
            <p:ph type="title" idx="2"/>
          </p:nvPr>
        </p:nvSpPr>
        <p:spPr>
          <a:xfrm>
            <a:off x="713250" y="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Deployment</a:t>
            </a:r>
            <a:endParaRPr dirty="0"/>
          </a:p>
        </p:txBody>
      </p:sp>
      <p:pic>
        <p:nvPicPr>
          <p:cNvPr id="2" name="Screen Recording 1">
            <a:hlinkClick r:id="" action="ppaction://media"/>
            <a:extLst>
              <a:ext uri="{FF2B5EF4-FFF2-40B4-BE49-F238E27FC236}">
                <a16:creationId xmlns:a16="http://schemas.microsoft.com/office/drawing/2014/main" id="{984F8CCD-8449-4EAE-B660-D665E55C3BF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692150"/>
            <a:ext cx="9144000" cy="4451350"/>
          </a:xfrm>
          <a:prstGeom prst="rect">
            <a:avLst/>
          </a:prstGeom>
        </p:spPr>
      </p:pic>
    </p:spTree>
    <p:extLst>
      <p:ext uri="{BB962C8B-B14F-4D97-AF65-F5344CB8AC3E}">
        <p14:creationId xmlns:p14="http://schemas.microsoft.com/office/powerpoint/2010/main" val="1910541068"/>
      </p:ext>
    </p:extLst>
  </p:cSld>
  <p:clrMapOvr>
    <a:masterClrMapping/>
  </p:clrMapOvr>
  <mc:AlternateContent xmlns:mc="http://schemas.openxmlformats.org/markup-compatibility/2006">
    <mc:Choice xmlns:p14="http://schemas.microsoft.com/office/powerpoint/2010/main" Requires="p14">
      <p:transition spd="slow" p14:dur="2000" advTm="19620"/>
    </mc:Choice>
    <mc:Fallback>
      <p:transition spd="slow" advTm="19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3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62" name="Google Shape;262;p33"/>
          <p:cNvSpPr txBox="1">
            <a:spLocks noGrp="1"/>
          </p:cNvSpPr>
          <p:nvPr>
            <p:ph type="title" idx="2"/>
          </p:nvPr>
        </p:nvSpPr>
        <p:spPr>
          <a:xfrm>
            <a:off x="139219" y="1311930"/>
            <a:ext cx="1936500" cy="63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3" name="Google Shape;263;p33"/>
          <p:cNvSpPr txBox="1">
            <a:spLocks noGrp="1"/>
          </p:cNvSpPr>
          <p:nvPr>
            <p:ph type="title" idx="3"/>
          </p:nvPr>
        </p:nvSpPr>
        <p:spPr>
          <a:xfrm>
            <a:off x="-408321" y="1798815"/>
            <a:ext cx="3054988"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Motivation</a:t>
            </a:r>
            <a:endParaRPr sz="2000" dirty="0"/>
          </a:p>
        </p:txBody>
      </p:sp>
      <p:sp>
        <p:nvSpPr>
          <p:cNvPr id="265" name="Google Shape;265;p33"/>
          <p:cNvSpPr txBox="1">
            <a:spLocks noGrp="1"/>
          </p:cNvSpPr>
          <p:nvPr>
            <p:ph type="title" idx="4"/>
          </p:nvPr>
        </p:nvSpPr>
        <p:spPr>
          <a:xfrm>
            <a:off x="2092715" y="1311930"/>
            <a:ext cx="1936500" cy="63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66" name="Google Shape;266;p33"/>
          <p:cNvSpPr txBox="1">
            <a:spLocks noGrp="1"/>
          </p:cNvSpPr>
          <p:nvPr>
            <p:ph type="title" idx="5"/>
          </p:nvPr>
        </p:nvSpPr>
        <p:spPr>
          <a:xfrm>
            <a:off x="1923688" y="1797012"/>
            <a:ext cx="2514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Problem definition</a:t>
            </a:r>
            <a:endParaRPr sz="2000" dirty="0"/>
          </a:p>
        </p:txBody>
      </p:sp>
      <p:sp>
        <p:nvSpPr>
          <p:cNvPr id="268" name="Google Shape;268;p33"/>
          <p:cNvSpPr txBox="1">
            <a:spLocks noGrp="1"/>
          </p:cNvSpPr>
          <p:nvPr>
            <p:ph type="title" idx="7"/>
          </p:nvPr>
        </p:nvSpPr>
        <p:spPr>
          <a:xfrm>
            <a:off x="4383772" y="1301631"/>
            <a:ext cx="1936500" cy="63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69" name="Google Shape;269;p33"/>
          <p:cNvSpPr txBox="1">
            <a:spLocks noGrp="1"/>
          </p:cNvSpPr>
          <p:nvPr>
            <p:ph type="title" idx="8"/>
          </p:nvPr>
        </p:nvSpPr>
        <p:spPr>
          <a:xfrm>
            <a:off x="4180976" y="1804417"/>
            <a:ext cx="2514900" cy="572700"/>
          </a:xfrm>
          <a:prstGeom prst="rect">
            <a:avLst/>
          </a:prstGeom>
        </p:spPr>
        <p:txBody>
          <a:bodyPr spcFirstLastPara="1" wrap="square" lIns="91425" tIns="91425" rIns="91425" bIns="91425" anchor="ctr" anchorCtr="0">
            <a:noAutofit/>
          </a:bodyPr>
          <a:lstStyle/>
          <a:p>
            <a:pPr algn="ctr"/>
            <a:r>
              <a:rPr lang="en-US" sz="2000" dirty="0">
                <a:solidFill>
                  <a:schemeClr val="dk1"/>
                </a:solidFill>
                <a:latin typeface="DM Serif Display"/>
                <a:sym typeface="DM Serif Display"/>
              </a:rPr>
              <a:t>Data structure</a:t>
            </a:r>
          </a:p>
        </p:txBody>
      </p:sp>
      <p:sp>
        <p:nvSpPr>
          <p:cNvPr id="271" name="Google Shape;271;p33"/>
          <p:cNvSpPr txBox="1">
            <a:spLocks noGrp="1"/>
          </p:cNvSpPr>
          <p:nvPr>
            <p:ph type="title" idx="13"/>
          </p:nvPr>
        </p:nvSpPr>
        <p:spPr>
          <a:xfrm>
            <a:off x="561919" y="2948722"/>
            <a:ext cx="1936500" cy="63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72" name="Google Shape;272;p33"/>
          <p:cNvSpPr txBox="1">
            <a:spLocks noGrp="1"/>
          </p:cNvSpPr>
          <p:nvPr>
            <p:ph type="title" idx="14"/>
          </p:nvPr>
        </p:nvSpPr>
        <p:spPr>
          <a:xfrm>
            <a:off x="281550" y="3579679"/>
            <a:ext cx="2514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dk1"/>
                </a:solidFill>
                <a:latin typeface="DM Serif Display"/>
                <a:sym typeface="DM Serif Display"/>
              </a:rPr>
              <a:t>Methodology</a:t>
            </a:r>
            <a:endParaRPr sz="2000" dirty="0"/>
          </a:p>
        </p:txBody>
      </p:sp>
      <p:sp>
        <p:nvSpPr>
          <p:cNvPr id="274" name="Google Shape;274;p33"/>
          <p:cNvSpPr txBox="1">
            <a:spLocks noGrp="1"/>
          </p:cNvSpPr>
          <p:nvPr>
            <p:ph type="title" idx="16"/>
          </p:nvPr>
        </p:nvSpPr>
        <p:spPr>
          <a:xfrm>
            <a:off x="2280855" y="2973871"/>
            <a:ext cx="1936800" cy="63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275" name="Google Shape;275;p33"/>
          <p:cNvSpPr txBox="1">
            <a:spLocks noGrp="1"/>
          </p:cNvSpPr>
          <p:nvPr>
            <p:ph type="title" idx="17"/>
          </p:nvPr>
        </p:nvSpPr>
        <p:spPr>
          <a:xfrm>
            <a:off x="5529447" y="3780575"/>
            <a:ext cx="4269658"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Conclusion </a:t>
            </a:r>
            <a:br>
              <a:rPr lang="en-US" sz="2000" dirty="0"/>
            </a:br>
            <a:r>
              <a:rPr lang="en-US" sz="2000" dirty="0"/>
              <a:t>&amp; </a:t>
            </a:r>
            <a:br>
              <a:rPr lang="en-US" sz="2000" dirty="0"/>
            </a:br>
            <a:r>
              <a:rPr lang="en-US" sz="2000" dirty="0"/>
              <a:t>Future work</a:t>
            </a:r>
            <a:endParaRPr sz="2000" dirty="0"/>
          </a:p>
        </p:txBody>
      </p:sp>
      <p:sp>
        <p:nvSpPr>
          <p:cNvPr id="13" name="Google Shape;272;p33">
            <a:extLst>
              <a:ext uri="{FF2B5EF4-FFF2-40B4-BE49-F238E27FC236}">
                <a16:creationId xmlns:a16="http://schemas.microsoft.com/office/drawing/2014/main" id="{15643B4F-8174-46BD-A2EB-006FF8D0507D}"/>
              </a:ext>
            </a:extLst>
          </p:cNvPr>
          <p:cNvSpPr txBox="1">
            <a:spLocks/>
          </p:cNvSpPr>
          <p:nvPr/>
        </p:nvSpPr>
        <p:spPr>
          <a:xfrm>
            <a:off x="2053582" y="3579968"/>
            <a:ext cx="25149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DM Serif Display"/>
              <a:buNone/>
              <a:defRPr sz="2200" b="0" i="0" u="none" strike="noStrike" cap="none">
                <a:solidFill>
                  <a:schemeClr val="dk1"/>
                </a:solidFill>
                <a:latin typeface="DM Serif Display"/>
                <a:ea typeface="DM Serif Display"/>
                <a:cs typeface="DM Serif Display"/>
                <a:sym typeface="DM Serif Display"/>
              </a:defRPr>
            </a:lvl1pPr>
            <a:lvl2pPr marR="0" lvl="1"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2pPr>
            <a:lvl3pPr marR="0" lvl="2"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3pPr>
            <a:lvl4pPr marR="0" lvl="3"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4pPr>
            <a:lvl5pPr marR="0" lvl="4"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5pPr>
            <a:lvl6pPr marR="0" lvl="5"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6pPr>
            <a:lvl7pPr marR="0" lvl="6"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7pPr>
            <a:lvl8pPr marR="0" lvl="7"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8pPr>
            <a:lvl9pPr marR="0" lvl="8"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9pPr>
          </a:lstStyle>
          <a:p>
            <a:r>
              <a:rPr lang="en-US" sz="2000" dirty="0"/>
              <a:t>Result</a:t>
            </a:r>
          </a:p>
        </p:txBody>
      </p:sp>
      <p:sp>
        <p:nvSpPr>
          <p:cNvPr id="14" name="Google Shape;272;p33">
            <a:extLst>
              <a:ext uri="{FF2B5EF4-FFF2-40B4-BE49-F238E27FC236}">
                <a16:creationId xmlns:a16="http://schemas.microsoft.com/office/drawing/2014/main" id="{E15171B8-DBF2-47F4-AE14-2950CDDFB42D}"/>
              </a:ext>
            </a:extLst>
          </p:cNvPr>
          <p:cNvSpPr txBox="1">
            <a:spLocks/>
          </p:cNvSpPr>
          <p:nvPr/>
        </p:nvSpPr>
        <p:spPr>
          <a:xfrm>
            <a:off x="4035133" y="3569688"/>
            <a:ext cx="25149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DM Serif Display"/>
              <a:buNone/>
              <a:defRPr sz="2200" b="0" i="0" u="none" strike="noStrike" cap="none">
                <a:solidFill>
                  <a:schemeClr val="dk1"/>
                </a:solidFill>
                <a:latin typeface="DM Serif Display"/>
                <a:ea typeface="DM Serif Display"/>
                <a:cs typeface="DM Serif Display"/>
                <a:sym typeface="DM Serif Display"/>
              </a:defRPr>
            </a:lvl1pPr>
            <a:lvl2pPr marR="0" lvl="1"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2pPr>
            <a:lvl3pPr marR="0" lvl="2"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3pPr>
            <a:lvl4pPr marR="0" lvl="3"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4pPr>
            <a:lvl5pPr marR="0" lvl="4"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5pPr>
            <a:lvl6pPr marR="0" lvl="5"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6pPr>
            <a:lvl7pPr marR="0" lvl="6"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7pPr>
            <a:lvl8pPr marR="0" lvl="7"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8pPr>
            <a:lvl9pPr marR="0" lvl="8"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9pPr>
          </a:lstStyle>
          <a:p>
            <a:r>
              <a:rPr lang="en-US" sz="2000" dirty="0"/>
              <a:t>Deployment</a:t>
            </a:r>
          </a:p>
        </p:txBody>
      </p:sp>
      <p:sp>
        <p:nvSpPr>
          <p:cNvPr id="15" name="Google Shape;274;p33">
            <a:extLst>
              <a:ext uri="{FF2B5EF4-FFF2-40B4-BE49-F238E27FC236}">
                <a16:creationId xmlns:a16="http://schemas.microsoft.com/office/drawing/2014/main" id="{D3638684-4CA7-42F8-AC5C-A17A1C448689}"/>
              </a:ext>
            </a:extLst>
          </p:cNvPr>
          <p:cNvSpPr txBox="1">
            <a:spLocks/>
          </p:cNvSpPr>
          <p:nvPr/>
        </p:nvSpPr>
        <p:spPr>
          <a:xfrm>
            <a:off x="4324183" y="2958889"/>
            <a:ext cx="1936800" cy="63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1pPr>
            <a:lvl2pPr marR="0" lvl="1"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2pPr>
            <a:lvl3pPr marR="0" lvl="2"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3pPr>
            <a:lvl4pPr marR="0" lvl="3"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4pPr>
            <a:lvl5pPr marR="0" lvl="4"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5pPr>
            <a:lvl6pPr marR="0" lvl="5"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6pPr>
            <a:lvl7pPr marR="0" lvl="6"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7pPr>
            <a:lvl8pPr marR="0" lvl="7"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8pPr>
            <a:lvl9pPr marR="0" lvl="8"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9pPr>
          </a:lstStyle>
          <a:p>
            <a:r>
              <a:rPr lang="en" dirty="0"/>
              <a:t>07</a:t>
            </a:r>
          </a:p>
        </p:txBody>
      </p:sp>
      <p:sp>
        <p:nvSpPr>
          <p:cNvPr id="16" name="Google Shape;274;p33">
            <a:extLst>
              <a:ext uri="{FF2B5EF4-FFF2-40B4-BE49-F238E27FC236}">
                <a16:creationId xmlns:a16="http://schemas.microsoft.com/office/drawing/2014/main" id="{A0D0432A-3D85-47BB-8A59-E1DD5B8A6736}"/>
              </a:ext>
            </a:extLst>
          </p:cNvPr>
          <p:cNvSpPr txBox="1">
            <a:spLocks/>
          </p:cNvSpPr>
          <p:nvPr/>
        </p:nvSpPr>
        <p:spPr>
          <a:xfrm>
            <a:off x="6695876" y="2958889"/>
            <a:ext cx="1936800" cy="63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1pPr>
            <a:lvl2pPr marR="0" lvl="1"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2pPr>
            <a:lvl3pPr marR="0" lvl="2"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3pPr>
            <a:lvl4pPr marR="0" lvl="3"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4pPr>
            <a:lvl5pPr marR="0" lvl="4"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5pPr>
            <a:lvl6pPr marR="0" lvl="5"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6pPr>
            <a:lvl7pPr marR="0" lvl="6"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7pPr>
            <a:lvl8pPr marR="0" lvl="7"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8pPr>
            <a:lvl9pPr marR="0" lvl="8"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9pPr>
          </a:lstStyle>
          <a:p>
            <a:r>
              <a:rPr lang="en" dirty="0"/>
              <a:t>08</a:t>
            </a:r>
          </a:p>
        </p:txBody>
      </p:sp>
      <p:sp>
        <p:nvSpPr>
          <p:cNvPr id="17" name="Google Shape;271;p33">
            <a:extLst>
              <a:ext uri="{FF2B5EF4-FFF2-40B4-BE49-F238E27FC236}">
                <a16:creationId xmlns:a16="http://schemas.microsoft.com/office/drawing/2014/main" id="{3AFCF018-3E28-45B8-A598-E764E664FEF3}"/>
              </a:ext>
            </a:extLst>
          </p:cNvPr>
          <p:cNvSpPr txBox="1">
            <a:spLocks/>
          </p:cNvSpPr>
          <p:nvPr/>
        </p:nvSpPr>
        <p:spPr>
          <a:xfrm>
            <a:off x="6770597" y="1311930"/>
            <a:ext cx="1936500" cy="63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1pPr>
            <a:lvl2pPr marR="0" lvl="1"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2pPr>
            <a:lvl3pPr marR="0" lvl="2"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3pPr>
            <a:lvl4pPr marR="0" lvl="3"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4pPr>
            <a:lvl5pPr marR="0" lvl="4"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5pPr>
            <a:lvl6pPr marR="0" lvl="5"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6pPr>
            <a:lvl7pPr marR="0" lvl="6"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7pPr>
            <a:lvl8pPr marR="0" lvl="7"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8pPr>
            <a:lvl9pPr marR="0" lvl="8"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9pPr>
          </a:lstStyle>
          <a:p>
            <a:r>
              <a:rPr lang="en" dirty="0"/>
              <a:t>04</a:t>
            </a:r>
          </a:p>
        </p:txBody>
      </p:sp>
      <p:sp>
        <p:nvSpPr>
          <p:cNvPr id="18" name="Google Shape;269;p33">
            <a:extLst>
              <a:ext uri="{FF2B5EF4-FFF2-40B4-BE49-F238E27FC236}">
                <a16:creationId xmlns:a16="http://schemas.microsoft.com/office/drawing/2014/main" id="{1E35208B-D128-43A5-9880-F303FD3640F8}"/>
              </a:ext>
            </a:extLst>
          </p:cNvPr>
          <p:cNvSpPr txBox="1">
            <a:spLocks/>
          </p:cNvSpPr>
          <p:nvPr/>
        </p:nvSpPr>
        <p:spPr>
          <a:xfrm>
            <a:off x="6286503" y="1776193"/>
            <a:ext cx="3054988"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DM Serif Display"/>
              <a:buNone/>
              <a:defRPr sz="2200" b="0" i="0" u="none" strike="noStrike" cap="none">
                <a:solidFill>
                  <a:schemeClr val="dk1"/>
                </a:solidFill>
                <a:latin typeface="DM Serif Display"/>
                <a:ea typeface="DM Serif Display"/>
                <a:cs typeface="DM Serif Display"/>
                <a:sym typeface="DM Serif Display"/>
              </a:defRPr>
            </a:lvl1pPr>
            <a:lvl2pPr marR="0" lvl="1"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2pPr>
            <a:lvl3pPr marR="0" lvl="2"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3pPr>
            <a:lvl4pPr marR="0" lvl="3"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4pPr>
            <a:lvl5pPr marR="0" lvl="4"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5pPr>
            <a:lvl6pPr marR="0" lvl="5"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6pPr>
            <a:lvl7pPr marR="0" lvl="6"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7pPr>
            <a:lvl8pPr marR="0" lvl="7"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8pPr>
            <a:lvl9pPr marR="0" lvl="8"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9pPr>
          </a:lstStyle>
          <a:p>
            <a:pPr algn="ctr"/>
            <a:r>
              <a:rPr lang="en-US" sz="2000" dirty="0">
                <a:solidFill>
                  <a:schemeClr val="dk1"/>
                </a:solidFill>
                <a:latin typeface="DM Serif Display"/>
                <a:sym typeface="DM Serif Display"/>
              </a:rPr>
              <a:t>Objective of project</a:t>
            </a:r>
          </a:p>
        </p:txBody>
      </p:sp>
    </p:spTree>
    <p:extLst>
      <p:ext uri="{BB962C8B-B14F-4D97-AF65-F5344CB8AC3E}">
        <p14:creationId xmlns:p14="http://schemas.microsoft.com/office/powerpoint/2010/main" val="44546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48" name="Google Shape;282;p34">
            <a:extLst>
              <a:ext uri="{FF2B5EF4-FFF2-40B4-BE49-F238E27FC236}">
                <a16:creationId xmlns:a16="http://schemas.microsoft.com/office/drawing/2014/main" id="{9AB7035B-561B-41AB-BAEA-B339E436B4D8}"/>
              </a:ext>
            </a:extLst>
          </p:cNvPr>
          <p:cNvSpPr txBox="1">
            <a:spLocks noGrp="1"/>
          </p:cNvSpPr>
          <p:nvPr>
            <p:ph type="subTitle" idx="1"/>
          </p:nvPr>
        </p:nvSpPr>
        <p:spPr>
          <a:xfrm>
            <a:off x="317089" y="1875511"/>
            <a:ext cx="8701549" cy="2261412"/>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US" sz="2400" dirty="0">
                <a:latin typeface="DM Serif Display"/>
                <a:cs typeface="Arial"/>
                <a:sym typeface="Arial"/>
              </a:rPr>
              <a:t>We were able to build a model capable of counting people with MAE = 65.927 </a:t>
            </a:r>
          </a:p>
          <a:p>
            <a:pPr marL="342900" lvl="0" indent="-342900" algn="l" rtl="0">
              <a:spcBef>
                <a:spcPts val="0"/>
              </a:spcBef>
              <a:spcAft>
                <a:spcPts val="0"/>
              </a:spcAft>
              <a:buFont typeface="Arial" panose="020B0604020202020204" pitchFamily="34" charset="0"/>
              <a:buChar char="•"/>
            </a:pPr>
            <a:endParaRPr lang="en-US" sz="2400" dirty="0">
              <a:latin typeface="DM Serif Display"/>
              <a:cs typeface="Arial"/>
              <a:sym typeface="Arial"/>
            </a:endParaRPr>
          </a:p>
          <a:p>
            <a:pPr marL="342900" lvl="0" indent="-342900" algn="l" rtl="0">
              <a:spcBef>
                <a:spcPts val="0"/>
              </a:spcBef>
              <a:spcAft>
                <a:spcPts val="0"/>
              </a:spcAft>
              <a:buFont typeface="Arial" panose="020B0604020202020204" pitchFamily="34" charset="0"/>
              <a:buChar char="•"/>
            </a:pPr>
            <a:r>
              <a:rPr lang="en-US" sz="2400" dirty="0">
                <a:latin typeface="DM Serif Display"/>
                <a:cs typeface="Arial"/>
                <a:sym typeface="Arial"/>
              </a:rPr>
              <a:t>We completed the first phase of the project with Demo.</a:t>
            </a:r>
          </a:p>
        </p:txBody>
      </p:sp>
      <p:sp>
        <p:nvSpPr>
          <p:cNvPr id="49" name="Google Shape;381;p40">
            <a:extLst>
              <a:ext uri="{FF2B5EF4-FFF2-40B4-BE49-F238E27FC236}">
                <a16:creationId xmlns:a16="http://schemas.microsoft.com/office/drawing/2014/main" id="{6CD28220-80E0-4D64-A0C0-BBED2231FC9A}"/>
              </a:ext>
            </a:extLst>
          </p:cNvPr>
          <p:cNvSpPr txBox="1">
            <a:spLocks/>
          </p:cNvSpPr>
          <p:nvPr/>
        </p:nvSpPr>
        <p:spPr>
          <a:xfrm>
            <a:off x="5735050" y="537117"/>
            <a:ext cx="328358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solidFill>
                  <a:schemeClr val="dk1"/>
                </a:solidFill>
                <a:latin typeface="DM Serif Display"/>
                <a:sym typeface="DM Serif Display"/>
              </a:rPr>
              <a:t>Conclusion</a:t>
            </a:r>
          </a:p>
        </p:txBody>
      </p:sp>
    </p:spTree>
    <p:extLst>
      <p:ext uri="{BB962C8B-B14F-4D97-AF65-F5344CB8AC3E}">
        <p14:creationId xmlns:p14="http://schemas.microsoft.com/office/powerpoint/2010/main" val="3972329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48" name="Google Shape;282;p34">
            <a:extLst>
              <a:ext uri="{FF2B5EF4-FFF2-40B4-BE49-F238E27FC236}">
                <a16:creationId xmlns:a16="http://schemas.microsoft.com/office/drawing/2014/main" id="{9AB7035B-561B-41AB-BAEA-B339E436B4D8}"/>
              </a:ext>
            </a:extLst>
          </p:cNvPr>
          <p:cNvSpPr txBox="1">
            <a:spLocks noGrp="1"/>
          </p:cNvSpPr>
          <p:nvPr>
            <p:ph type="subTitle" idx="1"/>
          </p:nvPr>
        </p:nvSpPr>
        <p:spPr>
          <a:xfrm>
            <a:off x="376082" y="830842"/>
            <a:ext cx="8701549" cy="33380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2400" dirty="0">
              <a:latin typeface="DM Serif Display"/>
              <a:cs typeface="Arial"/>
              <a:sym typeface="Arial"/>
            </a:endParaRPr>
          </a:p>
          <a:p>
            <a:pPr marL="342900" lvl="0" indent="-342900" algn="l" rtl="0">
              <a:spcBef>
                <a:spcPts val="0"/>
              </a:spcBef>
              <a:spcAft>
                <a:spcPts val="0"/>
              </a:spcAft>
              <a:buFont typeface="Arial" panose="020B0604020202020204" pitchFamily="34" charset="0"/>
              <a:buChar char="•"/>
            </a:pPr>
            <a:r>
              <a:rPr lang="en-US" sz="2400" dirty="0">
                <a:latin typeface="DM Serif Display"/>
                <a:cs typeface="Arial"/>
                <a:sym typeface="Arial"/>
              </a:rPr>
              <a:t>We hope to complete the second and third phases of the project.</a:t>
            </a:r>
          </a:p>
          <a:p>
            <a:pPr marL="0" lvl="0" indent="0" algn="l" rtl="0">
              <a:spcBef>
                <a:spcPts val="0"/>
              </a:spcBef>
              <a:spcAft>
                <a:spcPts val="0"/>
              </a:spcAft>
            </a:pPr>
            <a:endParaRPr lang="ar-SA" sz="2400" dirty="0">
              <a:latin typeface="DM Serif Display"/>
              <a:cs typeface="Arial"/>
              <a:sym typeface="Arial"/>
            </a:endParaRPr>
          </a:p>
          <a:p>
            <a:pPr marL="342900" lvl="0" indent="-342900" algn="l" rtl="0">
              <a:spcBef>
                <a:spcPts val="0"/>
              </a:spcBef>
              <a:spcAft>
                <a:spcPts val="0"/>
              </a:spcAft>
              <a:buFont typeface="Arial" panose="020B0604020202020204" pitchFamily="34" charset="0"/>
              <a:buChar char="•"/>
            </a:pPr>
            <a:r>
              <a:rPr lang="en-US" sz="2400" dirty="0">
                <a:latin typeface="DM Serif Display"/>
                <a:cs typeface="Arial"/>
                <a:sym typeface="Arial"/>
              </a:rPr>
              <a:t>We hope that it will be connected to cameras and lamps at the corridors, for example, if they are green, we allow more people to enter. If they are red, entry is prohibited.</a:t>
            </a:r>
          </a:p>
          <a:p>
            <a:pPr marL="0" lvl="0" indent="0" algn="l" rtl="0">
              <a:spcBef>
                <a:spcPts val="0"/>
              </a:spcBef>
              <a:spcAft>
                <a:spcPts val="0"/>
              </a:spcAft>
            </a:pPr>
            <a:endParaRPr lang="ar-SA" sz="2400" dirty="0">
              <a:latin typeface="DM Serif Display"/>
              <a:cs typeface="Arial"/>
              <a:sym typeface="Arial"/>
            </a:endParaRPr>
          </a:p>
          <a:p>
            <a:pPr marL="342900" lvl="0" indent="-342900" algn="l" rtl="0">
              <a:spcBef>
                <a:spcPts val="0"/>
              </a:spcBef>
              <a:spcAft>
                <a:spcPts val="0"/>
              </a:spcAft>
              <a:buFont typeface="Arial" panose="020B0604020202020204" pitchFamily="34" charset="0"/>
              <a:buChar char="•"/>
            </a:pPr>
            <a:r>
              <a:rPr lang="en-US" sz="2400" dirty="0">
                <a:latin typeface="DM Serif Display"/>
                <a:cs typeface="Arial"/>
                <a:sym typeface="Arial"/>
              </a:rPr>
              <a:t>We hope to implement it all over the Kingdom of Saudi Arabia.</a:t>
            </a:r>
          </a:p>
        </p:txBody>
      </p:sp>
      <p:sp>
        <p:nvSpPr>
          <p:cNvPr id="49" name="Google Shape;381;p40">
            <a:extLst>
              <a:ext uri="{FF2B5EF4-FFF2-40B4-BE49-F238E27FC236}">
                <a16:creationId xmlns:a16="http://schemas.microsoft.com/office/drawing/2014/main" id="{6CD28220-80E0-4D64-A0C0-BBED2231FC9A}"/>
              </a:ext>
            </a:extLst>
          </p:cNvPr>
          <p:cNvSpPr txBox="1">
            <a:spLocks/>
          </p:cNvSpPr>
          <p:nvPr/>
        </p:nvSpPr>
        <p:spPr>
          <a:xfrm>
            <a:off x="5543321" y="544492"/>
            <a:ext cx="328358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solidFill>
                  <a:schemeClr val="dk1"/>
                </a:solidFill>
                <a:latin typeface="DM Serif Display"/>
                <a:sym typeface="DM Serif Display"/>
              </a:rPr>
              <a:t>Future work</a:t>
            </a:r>
          </a:p>
        </p:txBody>
      </p:sp>
    </p:spTree>
    <p:extLst>
      <p:ext uri="{BB962C8B-B14F-4D97-AF65-F5344CB8AC3E}">
        <p14:creationId xmlns:p14="http://schemas.microsoft.com/office/powerpoint/2010/main" val="4092024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20" name="Google Shape;381;p40">
            <a:extLst>
              <a:ext uri="{FF2B5EF4-FFF2-40B4-BE49-F238E27FC236}">
                <a16:creationId xmlns:a16="http://schemas.microsoft.com/office/drawing/2014/main" id="{86A0EB4A-D024-4A34-B0F0-F95EAD76CF7A}"/>
              </a:ext>
            </a:extLst>
          </p:cNvPr>
          <p:cNvSpPr txBox="1">
            <a:spLocks/>
          </p:cNvSpPr>
          <p:nvPr/>
        </p:nvSpPr>
        <p:spPr>
          <a:xfrm>
            <a:off x="1413773" y="1562130"/>
            <a:ext cx="525249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8800" dirty="0">
                <a:solidFill>
                  <a:schemeClr val="dk1"/>
                </a:solidFill>
                <a:latin typeface="DM Serif Display"/>
                <a:sym typeface="DM Serif Display"/>
              </a:rPr>
              <a:t>Thanks</a:t>
            </a:r>
          </a:p>
        </p:txBody>
      </p:sp>
      <p:sp>
        <p:nvSpPr>
          <p:cNvPr id="3" name="Google Shape;296;p36">
            <a:extLst>
              <a:ext uri="{FF2B5EF4-FFF2-40B4-BE49-F238E27FC236}">
                <a16:creationId xmlns:a16="http://schemas.microsoft.com/office/drawing/2014/main" id="{63A773EC-D8C4-4C69-BF26-689A27256AB7}"/>
              </a:ext>
            </a:extLst>
          </p:cNvPr>
          <p:cNvSpPr txBox="1">
            <a:spLocks/>
          </p:cNvSpPr>
          <p:nvPr/>
        </p:nvSpPr>
        <p:spPr>
          <a:xfrm>
            <a:off x="1634999" y="2655893"/>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DM Serif Display"/>
              <a:buNone/>
              <a:defRPr sz="3600" b="0" i="0" u="none" strike="noStrike" cap="none">
                <a:solidFill>
                  <a:schemeClr val="dk1"/>
                </a:solidFill>
                <a:latin typeface="DM Serif Display"/>
                <a:ea typeface="DM Serif Display"/>
                <a:cs typeface="DM Serif Display"/>
                <a:sym typeface="DM Serif Display"/>
              </a:defRPr>
            </a:lvl1pPr>
            <a:lvl2pPr marR="0" lvl="1"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2pPr>
            <a:lvl3pPr marR="0" lvl="2"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3pPr>
            <a:lvl4pPr marR="0" lvl="3"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4pPr>
            <a:lvl5pPr marR="0" lvl="4"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5pPr>
            <a:lvl6pPr marR="0" lvl="5"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6pPr>
            <a:lvl7pPr marR="0" lvl="6"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7pPr>
            <a:lvl8pPr marR="0" lvl="7"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8pPr>
            <a:lvl9pPr marR="0" lvl="8" algn="ctr"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9pPr>
          </a:lstStyle>
          <a:p>
            <a:r>
              <a:rPr lang="en-US" dirty="0"/>
              <a:t>Any questions?</a:t>
            </a:r>
          </a:p>
        </p:txBody>
      </p:sp>
    </p:spTree>
    <p:extLst>
      <p:ext uri="{BB962C8B-B14F-4D97-AF65-F5344CB8AC3E}">
        <p14:creationId xmlns:p14="http://schemas.microsoft.com/office/powerpoint/2010/main" val="2705105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6" name="Google Shape;296;p36"/>
          <p:cNvSpPr txBox="1">
            <a:spLocks noGrp="1"/>
          </p:cNvSpPr>
          <p:nvPr>
            <p:ph type="title" idx="2"/>
          </p:nvPr>
        </p:nvSpPr>
        <p:spPr>
          <a:xfrm>
            <a:off x="1907845" y="546874"/>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Motivation</a:t>
            </a:r>
            <a:endParaRPr dirty="0"/>
          </a:p>
        </p:txBody>
      </p:sp>
      <p:pic>
        <p:nvPicPr>
          <p:cNvPr id="15" name="Picture 14">
            <a:extLst>
              <a:ext uri="{FF2B5EF4-FFF2-40B4-BE49-F238E27FC236}">
                <a16:creationId xmlns:a16="http://schemas.microsoft.com/office/drawing/2014/main" id="{2A241A5E-0854-439A-99BA-C484400892EC}"/>
              </a:ext>
            </a:extLst>
          </p:cNvPr>
          <p:cNvPicPr>
            <a:picLocks noChangeAspect="1"/>
          </p:cNvPicPr>
          <p:nvPr/>
        </p:nvPicPr>
        <p:blipFill>
          <a:blip r:embed="rId3"/>
          <a:stretch>
            <a:fillRect/>
          </a:stretch>
        </p:blipFill>
        <p:spPr>
          <a:xfrm>
            <a:off x="104911" y="0"/>
            <a:ext cx="3079068" cy="5125065"/>
          </a:xfrm>
          <a:prstGeom prst="rect">
            <a:avLst/>
          </a:prstGeom>
        </p:spPr>
      </p:pic>
      <p:sp>
        <p:nvSpPr>
          <p:cNvPr id="41" name="TextBox 40">
            <a:extLst>
              <a:ext uri="{FF2B5EF4-FFF2-40B4-BE49-F238E27FC236}">
                <a16:creationId xmlns:a16="http://schemas.microsoft.com/office/drawing/2014/main" id="{0DA3D007-40BF-4A12-88DB-A320E649CEC1}"/>
              </a:ext>
            </a:extLst>
          </p:cNvPr>
          <p:cNvSpPr txBox="1"/>
          <p:nvPr/>
        </p:nvSpPr>
        <p:spPr>
          <a:xfrm>
            <a:off x="3242973" y="2383655"/>
            <a:ext cx="5715000" cy="738664"/>
          </a:xfrm>
          <a:prstGeom prst="rect">
            <a:avLst/>
          </a:prstGeom>
          <a:noFill/>
        </p:spPr>
        <p:txBody>
          <a:bodyPr wrap="square">
            <a:spAutoFit/>
          </a:bodyPr>
          <a:lstStyle/>
          <a:p>
            <a:pPr algn="ctr"/>
            <a:r>
              <a:rPr lang="en-US" sz="1400" dirty="0">
                <a:effectLst/>
                <a:latin typeface="Times New Roman" panose="02020603050405020304" pitchFamily="18" charset="0"/>
                <a:ea typeface="Calibri" panose="020F0502020204030204" pitchFamily="34" charset="0"/>
              </a:rPr>
              <a:t>SDAIA and The General Presidency for the Affairs of the Grand Masjid and the Prophet's Masjid harnessing digital products in the service of the guests of the holy places.</a:t>
            </a:r>
            <a:endParaRPr lang="ar-SA" dirty="0"/>
          </a:p>
        </p:txBody>
      </p:sp>
    </p:spTree>
    <p:extLst>
      <p:ext uri="{BB962C8B-B14F-4D97-AF65-F5344CB8AC3E}">
        <p14:creationId xmlns:p14="http://schemas.microsoft.com/office/powerpoint/2010/main" val="366350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ppt_x"/>
                                          </p:val>
                                        </p:tav>
                                        <p:tav tm="100000">
                                          <p:val>
                                            <p:strVal val="#ppt_x"/>
                                          </p:val>
                                        </p:tav>
                                      </p:tavLst>
                                    </p:anim>
                                    <p:anim calcmode="lin" valueType="num">
                                      <p:cBhvr additive="base">
                                        <p:cTn id="1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6" name="Google Shape;296;p36"/>
          <p:cNvSpPr txBox="1">
            <a:spLocks noGrp="1"/>
          </p:cNvSpPr>
          <p:nvPr>
            <p:ph type="title" idx="2"/>
          </p:nvPr>
        </p:nvSpPr>
        <p:spPr>
          <a:xfrm>
            <a:off x="713250" y="62061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Problem definition</a:t>
            </a:r>
            <a:endParaRPr dirty="0"/>
          </a:p>
        </p:txBody>
      </p:sp>
      <p:sp>
        <p:nvSpPr>
          <p:cNvPr id="43" name="TextBox 42">
            <a:extLst>
              <a:ext uri="{FF2B5EF4-FFF2-40B4-BE49-F238E27FC236}">
                <a16:creationId xmlns:a16="http://schemas.microsoft.com/office/drawing/2014/main" id="{D5306F18-C084-4DCD-875A-04DEA2E710EE}"/>
              </a:ext>
            </a:extLst>
          </p:cNvPr>
          <p:cNvSpPr txBox="1"/>
          <p:nvPr/>
        </p:nvSpPr>
        <p:spPr>
          <a:xfrm>
            <a:off x="1863999" y="2185490"/>
            <a:ext cx="5715000" cy="869725"/>
          </a:xfrm>
          <a:prstGeom prst="rect">
            <a:avLst/>
          </a:prstGeom>
          <a:noFill/>
        </p:spPr>
        <p:txBody>
          <a:bodyPr wrap="square">
            <a:spAutoFit/>
          </a:bodyPr>
          <a:lstStyle/>
          <a:p>
            <a:pPr algn="ctr">
              <a:lnSpc>
                <a:spcPct val="107000"/>
              </a:lnSpc>
              <a:spcAft>
                <a:spcPts val="800"/>
              </a:spcAft>
            </a:pPr>
            <a:r>
              <a:rPr lang="en-US" sz="1600" dirty="0">
                <a:effectLst/>
                <a:latin typeface="Times New Roman" panose="02020603050405020304" pitchFamily="18" charset="0"/>
                <a:ea typeface="Calibri" panose="020F0502020204030204" pitchFamily="34" charset="0"/>
                <a:cs typeface="Arial" panose="020B0604020202020204" pitchFamily="34" charset="0"/>
              </a:rPr>
              <a:t>we decided to implement a system capable of</a:t>
            </a:r>
            <a:r>
              <a:rPr lang="en-US" sz="1600" dirty="0">
                <a:effectLst/>
                <a:latin typeface="Calibri" panose="020F0502020204030204" pitchFamily="34" charset="0"/>
                <a:ea typeface="Calibri" panose="020F0502020204030204" pitchFamily="34" charset="0"/>
                <a:cs typeface="Arial" panose="020B0604020202020204" pitchFamily="34" charset="0"/>
              </a:rPr>
              <a:t> </a:t>
            </a:r>
            <a:r>
              <a:rPr lang="en-US" sz="1600" dirty="0">
                <a:effectLst/>
                <a:latin typeface="Times New Roman" panose="02020603050405020304" pitchFamily="18" charset="0"/>
                <a:ea typeface="Calibri" panose="020F0502020204030204" pitchFamily="34" charset="0"/>
                <a:cs typeface="Arial" panose="020B0604020202020204" pitchFamily="34" charset="0"/>
              </a:rPr>
              <a:t>managing crowds by identifying number of people in crowded places in the holy places to avoid </a:t>
            </a:r>
            <a:r>
              <a:rPr lang="en-US" sz="1600" u="sng" dirty="0">
                <a:effectLst/>
                <a:latin typeface="Times New Roman" panose="02020603050405020304" pitchFamily="18" charset="0"/>
                <a:ea typeface="Calibri" panose="020F0502020204030204" pitchFamily="34" charset="0"/>
                <a:cs typeface="Arial" panose="020B0604020202020204" pitchFamily="34" charset="0"/>
              </a:rPr>
              <a:t>overcrowding accidents</a:t>
            </a:r>
            <a:r>
              <a:rPr lang="en-US" sz="1600" dirty="0">
                <a:effectLst/>
                <a:latin typeface="Times New Roman" panose="02020603050405020304" pitchFamily="18" charset="0"/>
                <a:ea typeface="Calibri" panose="020F0502020204030204" pitchFamily="34" charset="0"/>
                <a:cs typeface="Arial" panose="020B0604020202020204" pitchFamily="34" charset="0"/>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1091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2"/>
          <p:cNvSpPr txBox="1">
            <a:spLocks noGrp="1"/>
          </p:cNvSpPr>
          <p:nvPr>
            <p:ph type="title"/>
          </p:nvPr>
        </p:nvSpPr>
        <p:spPr>
          <a:xfrm>
            <a:off x="713250" y="413119"/>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We want to ask you a simple question, what do you think is the most tiring factor for pilgrims?</a:t>
            </a:r>
            <a:endParaRPr dirty="0"/>
          </a:p>
        </p:txBody>
      </p:sp>
      <p:pic>
        <p:nvPicPr>
          <p:cNvPr id="5" name="Picture 4">
            <a:extLst>
              <a:ext uri="{FF2B5EF4-FFF2-40B4-BE49-F238E27FC236}">
                <a16:creationId xmlns:a16="http://schemas.microsoft.com/office/drawing/2014/main" id="{0C6F7EDE-DD37-4645-9C78-8E76E0914929}"/>
              </a:ext>
            </a:extLst>
          </p:cNvPr>
          <p:cNvPicPr>
            <a:picLocks noChangeAspect="1"/>
          </p:cNvPicPr>
          <p:nvPr/>
        </p:nvPicPr>
        <p:blipFill>
          <a:blip r:embed="rId3"/>
          <a:stretch>
            <a:fillRect/>
          </a:stretch>
        </p:blipFill>
        <p:spPr>
          <a:xfrm>
            <a:off x="1680117" y="1620646"/>
            <a:ext cx="5746595" cy="2676292"/>
          </a:xfrm>
          <a:prstGeom prst="rect">
            <a:avLst/>
          </a:prstGeom>
        </p:spPr>
      </p:pic>
      <p:sp>
        <p:nvSpPr>
          <p:cNvPr id="8" name="Google Shape;255;p32">
            <a:extLst>
              <a:ext uri="{FF2B5EF4-FFF2-40B4-BE49-F238E27FC236}">
                <a16:creationId xmlns:a16="http://schemas.microsoft.com/office/drawing/2014/main" id="{48FDAC28-026D-4A6A-9783-9F8595EBA06D}"/>
              </a:ext>
            </a:extLst>
          </p:cNvPr>
          <p:cNvSpPr txBox="1">
            <a:spLocks/>
          </p:cNvSpPr>
          <p:nvPr/>
        </p:nvSpPr>
        <p:spPr>
          <a:xfrm>
            <a:off x="694664" y="4416491"/>
            <a:ext cx="7717500" cy="6277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1pPr>
            <a:lvl2pPr marR="0" lvl="1" algn="ctr"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2pPr>
            <a:lvl3pPr marR="0" lvl="2" algn="ctr"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3pPr>
            <a:lvl4pPr marR="0" lvl="3" algn="ctr"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4pPr>
            <a:lvl5pPr marR="0" lvl="4" algn="ctr"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5pPr>
            <a:lvl6pPr marR="0" lvl="5" algn="ctr"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6pPr>
            <a:lvl7pPr marR="0" lvl="6" algn="ctr"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7pPr>
            <a:lvl8pPr marR="0" lvl="7" algn="ctr"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8pPr>
            <a:lvl9pPr marR="0" lvl="8" algn="ctr"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9pPr>
          </a:lstStyle>
          <a:p>
            <a:r>
              <a:rPr lang="en-US" dirty="0"/>
              <a:t>Of course the crowding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2"/>
          <p:cNvSpPr txBox="1">
            <a:spLocks noGrp="1"/>
          </p:cNvSpPr>
          <p:nvPr>
            <p:ph type="title"/>
          </p:nvPr>
        </p:nvSpPr>
        <p:spPr>
          <a:xfrm>
            <a:off x="713250" y="33064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Do you remember what happened in “Mina” in 2015?</a:t>
            </a:r>
            <a:endParaRPr dirty="0"/>
          </a:p>
        </p:txBody>
      </p:sp>
      <p:sp>
        <p:nvSpPr>
          <p:cNvPr id="8" name="Google Shape;255;p32">
            <a:extLst>
              <a:ext uri="{FF2B5EF4-FFF2-40B4-BE49-F238E27FC236}">
                <a16:creationId xmlns:a16="http://schemas.microsoft.com/office/drawing/2014/main" id="{48FDAC28-026D-4A6A-9783-9F8595EBA06D}"/>
              </a:ext>
            </a:extLst>
          </p:cNvPr>
          <p:cNvSpPr txBox="1">
            <a:spLocks/>
          </p:cNvSpPr>
          <p:nvPr/>
        </p:nvSpPr>
        <p:spPr>
          <a:xfrm>
            <a:off x="73742" y="4185080"/>
            <a:ext cx="9070258" cy="6277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1pPr>
            <a:lvl2pPr marR="0" lvl="1" algn="ctr"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2pPr>
            <a:lvl3pPr marR="0" lvl="2" algn="ctr"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3pPr>
            <a:lvl4pPr marR="0" lvl="3" algn="ctr"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4pPr>
            <a:lvl5pPr marR="0" lvl="4" algn="ctr"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5pPr>
            <a:lvl6pPr marR="0" lvl="5" algn="ctr"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6pPr>
            <a:lvl7pPr marR="0" lvl="6" algn="ctr"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7pPr>
            <a:lvl8pPr marR="0" lvl="7" algn="ctr"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8pPr>
            <a:lvl9pPr marR="0" lvl="8" algn="ctr"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9pPr>
          </a:lstStyle>
          <a:p>
            <a:r>
              <a:rPr lang="en-US" sz="2400" dirty="0"/>
              <a:t>Of course, the crowding incident that killed 769 people!!</a:t>
            </a:r>
          </a:p>
        </p:txBody>
      </p:sp>
      <p:pic>
        <p:nvPicPr>
          <p:cNvPr id="3" name="Picture 2">
            <a:extLst>
              <a:ext uri="{FF2B5EF4-FFF2-40B4-BE49-F238E27FC236}">
                <a16:creationId xmlns:a16="http://schemas.microsoft.com/office/drawing/2014/main" id="{5603F55F-CFCE-48C8-AA17-1E68EC73DA2C}"/>
              </a:ext>
            </a:extLst>
          </p:cNvPr>
          <p:cNvPicPr>
            <a:picLocks noChangeAspect="1"/>
          </p:cNvPicPr>
          <p:nvPr/>
        </p:nvPicPr>
        <p:blipFill>
          <a:blip r:embed="rId3"/>
          <a:stretch>
            <a:fillRect/>
          </a:stretch>
        </p:blipFill>
        <p:spPr>
          <a:xfrm>
            <a:off x="2363278" y="1268617"/>
            <a:ext cx="4380271" cy="2782597"/>
          </a:xfrm>
          <a:prstGeom prst="rect">
            <a:avLst/>
          </a:prstGeom>
        </p:spPr>
      </p:pic>
    </p:spTree>
    <p:extLst>
      <p:ext uri="{BB962C8B-B14F-4D97-AF65-F5344CB8AC3E}">
        <p14:creationId xmlns:p14="http://schemas.microsoft.com/office/powerpoint/2010/main" val="273725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0"/>
          <p:cNvSpPr txBox="1">
            <a:spLocks noGrp="1"/>
          </p:cNvSpPr>
          <p:nvPr>
            <p:ph type="title" idx="2"/>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Crowded places damage</a:t>
            </a:r>
            <a:endParaRPr dirty="0"/>
          </a:p>
        </p:txBody>
      </p:sp>
      <p:pic>
        <p:nvPicPr>
          <p:cNvPr id="382" name="Google Shape;382;p40"/>
          <p:cNvPicPr preferRelativeResize="0"/>
          <p:nvPr/>
        </p:nvPicPr>
        <p:blipFill rotWithShape="1">
          <a:blip r:embed="rId3">
            <a:alphaModFix/>
          </a:blip>
          <a:srcRect/>
          <a:stretch/>
        </p:blipFill>
        <p:spPr>
          <a:xfrm flipH="1">
            <a:off x="4908036" y="1639741"/>
            <a:ext cx="2959500" cy="2959500"/>
          </a:xfrm>
          <a:prstGeom prst="ellipse">
            <a:avLst/>
          </a:prstGeom>
          <a:noFill/>
          <a:ln>
            <a:noFill/>
          </a:ln>
        </p:spPr>
      </p:pic>
      <p:sp>
        <p:nvSpPr>
          <p:cNvPr id="383" name="Google Shape;383;p40"/>
          <p:cNvSpPr/>
          <p:nvPr/>
        </p:nvSpPr>
        <p:spPr>
          <a:xfrm>
            <a:off x="1276464" y="3947244"/>
            <a:ext cx="370569" cy="293958"/>
          </a:xfrm>
          <a:custGeom>
            <a:avLst/>
            <a:gdLst/>
            <a:ahLst/>
            <a:cxnLst/>
            <a:rect l="l" t="t" r="r" b="b"/>
            <a:pathLst>
              <a:path w="11633" h="9228" extrusionOk="0">
                <a:moveTo>
                  <a:pt x="7227" y="2193"/>
                </a:moveTo>
                <a:cubicBezTo>
                  <a:pt x="7085" y="2384"/>
                  <a:pt x="6989" y="2622"/>
                  <a:pt x="6989" y="2896"/>
                </a:cubicBezTo>
                <a:lnTo>
                  <a:pt x="6989" y="5098"/>
                </a:lnTo>
                <a:cubicBezTo>
                  <a:pt x="6989" y="5241"/>
                  <a:pt x="7037" y="5360"/>
                  <a:pt x="7108" y="5479"/>
                </a:cubicBezTo>
                <a:cubicBezTo>
                  <a:pt x="6954" y="5539"/>
                  <a:pt x="6787" y="5622"/>
                  <a:pt x="6656" y="5717"/>
                </a:cubicBezTo>
                <a:cubicBezTo>
                  <a:pt x="6632" y="2312"/>
                  <a:pt x="6692" y="2443"/>
                  <a:pt x="6608" y="2193"/>
                </a:cubicBezTo>
                <a:close/>
                <a:moveTo>
                  <a:pt x="5680" y="1"/>
                </a:moveTo>
                <a:cubicBezTo>
                  <a:pt x="5672" y="1"/>
                  <a:pt x="5664" y="1"/>
                  <a:pt x="5656" y="2"/>
                </a:cubicBezTo>
                <a:cubicBezTo>
                  <a:pt x="5561" y="26"/>
                  <a:pt x="5501" y="110"/>
                  <a:pt x="5513" y="217"/>
                </a:cubicBezTo>
                <a:lnTo>
                  <a:pt x="5846" y="1729"/>
                </a:lnTo>
                <a:lnTo>
                  <a:pt x="5263" y="1729"/>
                </a:lnTo>
                <a:lnTo>
                  <a:pt x="4965" y="336"/>
                </a:lnTo>
                <a:cubicBezTo>
                  <a:pt x="4955" y="255"/>
                  <a:pt x="4885" y="200"/>
                  <a:pt x="4805" y="200"/>
                </a:cubicBezTo>
                <a:cubicBezTo>
                  <a:pt x="4791" y="200"/>
                  <a:pt x="4777" y="201"/>
                  <a:pt x="4763" y="205"/>
                </a:cubicBezTo>
                <a:cubicBezTo>
                  <a:pt x="4668" y="217"/>
                  <a:pt x="4608" y="300"/>
                  <a:pt x="4620" y="407"/>
                </a:cubicBezTo>
                <a:lnTo>
                  <a:pt x="4906" y="1753"/>
                </a:lnTo>
                <a:lnTo>
                  <a:pt x="2417" y="1753"/>
                </a:lnTo>
                <a:cubicBezTo>
                  <a:pt x="1084" y="1753"/>
                  <a:pt x="0" y="2836"/>
                  <a:pt x="0" y="4170"/>
                </a:cubicBezTo>
                <a:lnTo>
                  <a:pt x="0" y="6289"/>
                </a:lnTo>
                <a:cubicBezTo>
                  <a:pt x="0" y="7018"/>
                  <a:pt x="582" y="7579"/>
                  <a:pt x="1279" y="7579"/>
                </a:cubicBezTo>
                <a:cubicBezTo>
                  <a:pt x="1367" y="7579"/>
                  <a:pt x="1457" y="7570"/>
                  <a:pt x="1548" y="7551"/>
                </a:cubicBezTo>
                <a:lnTo>
                  <a:pt x="1762" y="7503"/>
                </a:lnTo>
                <a:cubicBezTo>
                  <a:pt x="1858" y="7491"/>
                  <a:pt x="1917" y="7408"/>
                  <a:pt x="1905" y="7301"/>
                </a:cubicBezTo>
                <a:cubicBezTo>
                  <a:pt x="1885" y="7220"/>
                  <a:pt x="1822" y="7165"/>
                  <a:pt x="1737" y="7165"/>
                </a:cubicBezTo>
                <a:cubicBezTo>
                  <a:pt x="1722" y="7165"/>
                  <a:pt x="1707" y="7166"/>
                  <a:pt x="1691" y="7170"/>
                </a:cubicBezTo>
                <a:lnTo>
                  <a:pt x="1465" y="7206"/>
                </a:lnTo>
                <a:cubicBezTo>
                  <a:pt x="1399" y="7219"/>
                  <a:pt x="1334" y="7225"/>
                  <a:pt x="1270" y="7225"/>
                </a:cubicBezTo>
                <a:cubicBezTo>
                  <a:pt x="755" y="7225"/>
                  <a:pt x="322" y="6817"/>
                  <a:pt x="322" y="6277"/>
                </a:cubicBezTo>
                <a:lnTo>
                  <a:pt x="322" y="4158"/>
                </a:lnTo>
                <a:cubicBezTo>
                  <a:pt x="322" y="3015"/>
                  <a:pt x="1262" y="2074"/>
                  <a:pt x="2405" y="2074"/>
                </a:cubicBezTo>
                <a:lnTo>
                  <a:pt x="5846" y="2074"/>
                </a:lnTo>
                <a:cubicBezTo>
                  <a:pt x="6049" y="2074"/>
                  <a:pt x="6215" y="2241"/>
                  <a:pt x="6215" y="2443"/>
                </a:cubicBezTo>
                <a:lnTo>
                  <a:pt x="6215" y="5825"/>
                </a:lnTo>
                <a:cubicBezTo>
                  <a:pt x="6215" y="5979"/>
                  <a:pt x="6144" y="6122"/>
                  <a:pt x="6025" y="6217"/>
                </a:cubicBezTo>
                <a:cubicBezTo>
                  <a:pt x="5858" y="6348"/>
                  <a:pt x="6227" y="6229"/>
                  <a:pt x="2560" y="6968"/>
                </a:cubicBezTo>
                <a:cubicBezTo>
                  <a:pt x="2465" y="6991"/>
                  <a:pt x="2405" y="7075"/>
                  <a:pt x="2417" y="7182"/>
                </a:cubicBezTo>
                <a:cubicBezTo>
                  <a:pt x="2439" y="7258"/>
                  <a:pt x="2511" y="7314"/>
                  <a:pt x="2595" y="7314"/>
                </a:cubicBezTo>
                <a:cubicBezTo>
                  <a:pt x="2603" y="7314"/>
                  <a:pt x="2611" y="7314"/>
                  <a:pt x="2620" y="7313"/>
                </a:cubicBezTo>
                <a:lnTo>
                  <a:pt x="5203" y="6789"/>
                </a:lnTo>
                <a:lnTo>
                  <a:pt x="5203" y="6789"/>
                </a:lnTo>
                <a:cubicBezTo>
                  <a:pt x="5251" y="7360"/>
                  <a:pt x="5203" y="8027"/>
                  <a:pt x="4918" y="8396"/>
                </a:cubicBezTo>
                <a:cubicBezTo>
                  <a:pt x="4858" y="8480"/>
                  <a:pt x="4882" y="8575"/>
                  <a:pt x="4953" y="8634"/>
                </a:cubicBezTo>
                <a:cubicBezTo>
                  <a:pt x="4984" y="8660"/>
                  <a:pt x="5022" y="8672"/>
                  <a:pt x="5059" y="8672"/>
                </a:cubicBezTo>
                <a:cubicBezTo>
                  <a:pt x="5108" y="8672"/>
                  <a:pt x="5158" y="8651"/>
                  <a:pt x="5191" y="8611"/>
                </a:cubicBezTo>
                <a:cubicBezTo>
                  <a:pt x="5596" y="8075"/>
                  <a:pt x="5572" y="7170"/>
                  <a:pt x="5549" y="6729"/>
                </a:cubicBezTo>
                <a:cubicBezTo>
                  <a:pt x="5834" y="6670"/>
                  <a:pt x="5930" y="6670"/>
                  <a:pt x="6096" y="6587"/>
                </a:cubicBezTo>
                <a:lnTo>
                  <a:pt x="6096" y="6587"/>
                </a:lnTo>
                <a:cubicBezTo>
                  <a:pt x="6168" y="7372"/>
                  <a:pt x="6108" y="8325"/>
                  <a:pt x="5632" y="8956"/>
                </a:cubicBezTo>
                <a:cubicBezTo>
                  <a:pt x="5572" y="9027"/>
                  <a:pt x="5596" y="9134"/>
                  <a:pt x="5668" y="9194"/>
                </a:cubicBezTo>
                <a:cubicBezTo>
                  <a:pt x="5696" y="9217"/>
                  <a:pt x="5729" y="9228"/>
                  <a:pt x="5763" y="9228"/>
                </a:cubicBezTo>
                <a:cubicBezTo>
                  <a:pt x="5815" y="9228"/>
                  <a:pt x="5869" y="9202"/>
                  <a:pt x="5906" y="9158"/>
                </a:cubicBezTo>
                <a:cubicBezTo>
                  <a:pt x="6489" y="8396"/>
                  <a:pt x="6549" y="7229"/>
                  <a:pt x="6394" y="6301"/>
                </a:cubicBezTo>
                <a:cubicBezTo>
                  <a:pt x="6632" y="6098"/>
                  <a:pt x="6930" y="5777"/>
                  <a:pt x="7406" y="5777"/>
                </a:cubicBezTo>
                <a:cubicBezTo>
                  <a:pt x="7418" y="5777"/>
                  <a:pt x="7513" y="5813"/>
                  <a:pt x="7561" y="5813"/>
                </a:cubicBezTo>
                <a:cubicBezTo>
                  <a:pt x="7680" y="5813"/>
                  <a:pt x="7799" y="5777"/>
                  <a:pt x="7894" y="5717"/>
                </a:cubicBezTo>
                <a:lnTo>
                  <a:pt x="10978" y="3908"/>
                </a:lnTo>
                <a:cubicBezTo>
                  <a:pt x="11323" y="3693"/>
                  <a:pt x="11549" y="3324"/>
                  <a:pt x="11549" y="2919"/>
                </a:cubicBezTo>
                <a:cubicBezTo>
                  <a:pt x="11633" y="2241"/>
                  <a:pt x="11121" y="1729"/>
                  <a:pt x="10490" y="1729"/>
                </a:cubicBezTo>
                <a:cubicBezTo>
                  <a:pt x="10406" y="1729"/>
                  <a:pt x="10323" y="1812"/>
                  <a:pt x="10323" y="1895"/>
                </a:cubicBezTo>
                <a:cubicBezTo>
                  <a:pt x="10323" y="1991"/>
                  <a:pt x="10406" y="2062"/>
                  <a:pt x="10490" y="2062"/>
                </a:cubicBezTo>
                <a:cubicBezTo>
                  <a:pt x="10942" y="2062"/>
                  <a:pt x="11299" y="2419"/>
                  <a:pt x="11299" y="2860"/>
                </a:cubicBezTo>
                <a:cubicBezTo>
                  <a:pt x="11299" y="3146"/>
                  <a:pt x="11145" y="3419"/>
                  <a:pt x="10895" y="3562"/>
                </a:cubicBezTo>
                <a:lnTo>
                  <a:pt x="7811" y="5384"/>
                </a:lnTo>
                <a:cubicBezTo>
                  <a:pt x="7756" y="5416"/>
                  <a:pt x="7698" y="5430"/>
                  <a:pt x="7642" y="5430"/>
                </a:cubicBezTo>
                <a:cubicBezTo>
                  <a:pt x="7463" y="5430"/>
                  <a:pt x="7299" y="5288"/>
                  <a:pt x="7299" y="5098"/>
                </a:cubicBezTo>
                <a:lnTo>
                  <a:pt x="7299" y="2896"/>
                </a:lnTo>
                <a:cubicBezTo>
                  <a:pt x="7299" y="2431"/>
                  <a:pt x="7680" y="2074"/>
                  <a:pt x="8120" y="2074"/>
                </a:cubicBezTo>
                <a:lnTo>
                  <a:pt x="9704" y="2074"/>
                </a:lnTo>
                <a:cubicBezTo>
                  <a:pt x="9787" y="2074"/>
                  <a:pt x="9859" y="2003"/>
                  <a:pt x="9859" y="1907"/>
                </a:cubicBezTo>
                <a:cubicBezTo>
                  <a:pt x="9859" y="1824"/>
                  <a:pt x="9787" y="1753"/>
                  <a:pt x="9704" y="1753"/>
                </a:cubicBezTo>
                <a:lnTo>
                  <a:pt x="9061" y="1753"/>
                </a:lnTo>
                <a:lnTo>
                  <a:pt x="9347" y="407"/>
                </a:lnTo>
                <a:cubicBezTo>
                  <a:pt x="9359" y="312"/>
                  <a:pt x="9299" y="229"/>
                  <a:pt x="9204" y="205"/>
                </a:cubicBezTo>
                <a:cubicBezTo>
                  <a:pt x="9191" y="201"/>
                  <a:pt x="9179" y="200"/>
                  <a:pt x="9166" y="200"/>
                </a:cubicBezTo>
                <a:cubicBezTo>
                  <a:pt x="9094" y="200"/>
                  <a:pt x="9022" y="255"/>
                  <a:pt x="9001" y="336"/>
                </a:cubicBezTo>
                <a:lnTo>
                  <a:pt x="8704" y="1729"/>
                </a:lnTo>
                <a:lnTo>
                  <a:pt x="8120" y="1729"/>
                </a:lnTo>
                <a:lnTo>
                  <a:pt x="8454" y="217"/>
                </a:lnTo>
                <a:cubicBezTo>
                  <a:pt x="8466" y="121"/>
                  <a:pt x="8406" y="38"/>
                  <a:pt x="8311" y="2"/>
                </a:cubicBezTo>
                <a:cubicBezTo>
                  <a:pt x="8304" y="1"/>
                  <a:pt x="8296" y="1"/>
                  <a:pt x="8289" y="1"/>
                </a:cubicBezTo>
                <a:cubicBezTo>
                  <a:pt x="8212" y="1"/>
                  <a:pt x="8130" y="57"/>
                  <a:pt x="8108" y="133"/>
                </a:cubicBezTo>
                <a:lnTo>
                  <a:pt x="7751" y="1788"/>
                </a:lnTo>
                <a:cubicBezTo>
                  <a:pt x="7692" y="1812"/>
                  <a:pt x="7632" y="1836"/>
                  <a:pt x="7585" y="1848"/>
                </a:cubicBezTo>
                <a:lnTo>
                  <a:pt x="6263" y="1848"/>
                </a:lnTo>
                <a:cubicBezTo>
                  <a:pt x="6251" y="1836"/>
                  <a:pt x="6227" y="1836"/>
                  <a:pt x="6215" y="1824"/>
                </a:cubicBezTo>
                <a:lnTo>
                  <a:pt x="5858" y="133"/>
                </a:lnTo>
                <a:cubicBezTo>
                  <a:pt x="5847" y="57"/>
                  <a:pt x="5767" y="1"/>
                  <a:pt x="5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40"/>
          <p:cNvSpPr/>
          <p:nvPr/>
        </p:nvSpPr>
        <p:spPr>
          <a:xfrm>
            <a:off x="1276464" y="2591450"/>
            <a:ext cx="368308" cy="366970"/>
          </a:xfrm>
          <a:custGeom>
            <a:avLst/>
            <a:gdLst/>
            <a:ahLst/>
            <a:cxnLst/>
            <a:rect l="l" t="t" r="r" b="b"/>
            <a:pathLst>
              <a:path w="11562" h="11520" extrusionOk="0">
                <a:moveTo>
                  <a:pt x="9204" y="402"/>
                </a:moveTo>
                <a:lnTo>
                  <a:pt x="11145" y="2343"/>
                </a:lnTo>
                <a:lnTo>
                  <a:pt x="11073" y="2414"/>
                </a:lnTo>
                <a:lnTo>
                  <a:pt x="9132" y="474"/>
                </a:lnTo>
                <a:lnTo>
                  <a:pt x="9204" y="402"/>
                </a:lnTo>
                <a:close/>
                <a:moveTo>
                  <a:pt x="7049" y="1712"/>
                </a:moveTo>
                <a:lnTo>
                  <a:pt x="9823" y="4486"/>
                </a:lnTo>
                <a:lnTo>
                  <a:pt x="9668" y="4629"/>
                </a:lnTo>
                <a:lnTo>
                  <a:pt x="6906" y="1855"/>
                </a:lnTo>
                <a:lnTo>
                  <a:pt x="7049" y="1712"/>
                </a:lnTo>
                <a:close/>
                <a:moveTo>
                  <a:pt x="5025" y="4927"/>
                </a:moveTo>
                <a:lnTo>
                  <a:pt x="5025" y="4927"/>
                </a:lnTo>
                <a:cubicBezTo>
                  <a:pt x="5192" y="5022"/>
                  <a:pt x="5465" y="5224"/>
                  <a:pt x="5703" y="5760"/>
                </a:cubicBezTo>
                <a:cubicBezTo>
                  <a:pt x="5965" y="6367"/>
                  <a:pt x="6323" y="6629"/>
                  <a:pt x="6596" y="6724"/>
                </a:cubicBezTo>
                <a:lnTo>
                  <a:pt x="5489" y="7832"/>
                </a:lnTo>
                <a:cubicBezTo>
                  <a:pt x="5048" y="8272"/>
                  <a:pt x="4462" y="8519"/>
                  <a:pt x="3836" y="8519"/>
                </a:cubicBezTo>
                <a:cubicBezTo>
                  <a:pt x="3768" y="8519"/>
                  <a:pt x="3700" y="8516"/>
                  <a:pt x="3632" y="8510"/>
                </a:cubicBezTo>
                <a:cubicBezTo>
                  <a:pt x="3298" y="8487"/>
                  <a:pt x="3048" y="8237"/>
                  <a:pt x="3025" y="7903"/>
                </a:cubicBezTo>
                <a:cubicBezTo>
                  <a:pt x="2977" y="7308"/>
                  <a:pt x="3156" y="6713"/>
                  <a:pt x="3525" y="6248"/>
                </a:cubicBezTo>
                <a:cubicBezTo>
                  <a:pt x="4358" y="7058"/>
                  <a:pt x="4334" y="7117"/>
                  <a:pt x="4465" y="7117"/>
                </a:cubicBezTo>
                <a:cubicBezTo>
                  <a:pt x="4608" y="7117"/>
                  <a:pt x="4691" y="6939"/>
                  <a:pt x="4584" y="6832"/>
                </a:cubicBezTo>
                <a:lnTo>
                  <a:pt x="3763" y="6010"/>
                </a:lnTo>
                <a:lnTo>
                  <a:pt x="4120" y="5653"/>
                </a:lnTo>
                <a:cubicBezTo>
                  <a:pt x="4477" y="5998"/>
                  <a:pt x="4489" y="6093"/>
                  <a:pt x="4608" y="6093"/>
                </a:cubicBezTo>
                <a:cubicBezTo>
                  <a:pt x="4763" y="6093"/>
                  <a:pt x="4834" y="5915"/>
                  <a:pt x="4727" y="5808"/>
                </a:cubicBezTo>
                <a:lnTo>
                  <a:pt x="4358" y="5439"/>
                </a:lnTo>
                <a:lnTo>
                  <a:pt x="4715" y="5081"/>
                </a:lnTo>
                <a:cubicBezTo>
                  <a:pt x="5072" y="5415"/>
                  <a:pt x="5084" y="5510"/>
                  <a:pt x="5203" y="5510"/>
                </a:cubicBezTo>
                <a:cubicBezTo>
                  <a:pt x="5358" y="5510"/>
                  <a:pt x="5430" y="5331"/>
                  <a:pt x="5322" y="5224"/>
                </a:cubicBezTo>
                <a:lnTo>
                  <a:pt x="5025" y="4927"/>
                </a:lnTo>
                <a:close/>
                <a:moveTo>
                  <a:pt x="2751" y="8248"/>
                </a:moveTo>
                <a:cubicBezTo>
                  <a:pt x="2858" y="8487"/>
                  <a:pt x="3048" y="8677"/>
                  <a:pt x="3287" y="8784"/>
                </a:cubicBezTo>
                <a:cubicBezTo>
                  <a:pt x="3036" y="9022"/>
                  <a:pt x="3001" y="9106"/>
                  <a:pt x="2882" y="9106"/>
                </a:cubicBezTo>
                <a:cubicBezTo>
                  <a:pt x="2763" y="9106"/>
                  <a:pt x="2727" y="9010"/>
                  <a:pt x="2477" y="8784"/>
                </a:cubicBezTo>
                <a:cubicBezTo>
                  <a:pt x="2405" y="8713"/>
                  <a:pt x="2405" y="8594"/>
                  <a:pt x="2477" y="8510"/>
                </a:cubicBezTo>
                <a:lnTo>
                  <a:pt x="2751" y="8248"/>
                </a:lnTo>
                <a:close/>
                <a:moveTo>
                  <a:pt x="9216" y="0"/>
                </a:moveTo>
                <a:cubicBezTo>
                  <a:pt x="9171" y="0"/>
                  <a:pt x="9127" y="15"/>
                  <a:pt x="9097" y="45"/>
                </a:cubicBezTo>
                <a:lnTo>
                  <a:pt x="8775" y="355"/>
                </a:lnTo>
                <a:cubicBezTo>
                  <a:pt x="8716" y="414"/>
                  <a:pt x="8716" y="533"/>
                  <a:pt x="8775" y="593"/>
                </a:cubicBezTo>
                <a:lnTo>
                  <a:pt x="9037" y="855"/>
                </a:lnTo>
                <a:lnTo>
                  <a:pt x="8775" y="1105"/>
                </a:lnTo>
                <a:cubicBezTo>
                  <a:pt x="8716" y="1164"/>
                  <a:pt x="8716" y="1283"/>
                  <a:pt x="8775" y="1343"/>
                </a:cubicBezTo>
                <a:cubicBezTo>
                  <a:pt x="8805" y="1373"/>
                  <a:pt x="8850" y="1387"/>
                  <a:pt x="8894" y="1387"/>
                </a:cubicBezTo>
                <a:cubicBezTo>
                  <a:pt x="8939" y="1387"/>
                  <a:pt x="8984" y="1373"/>
                  <a:pt x="9013" y="1343"/>
                </a:cubicBezTo>
                <a:lnTo>
                  <a:pt x="9275" y="1093"/>
                </a:lnTo>
                <a:lnTo>
                  <a:pt x="10466" y="2283"/>
                </a:lnTo>
                <a:lnTo>
                  <a:pt x="9275" y="3474"/>
                </a:lnTo>
                <a:lnTo>
                  <a:pt x="8085" y="2283"/>
                </a:lnTo>
                <a:lnTo>
                  <a:pt x="8406" y="1950"/>
                </a:lnTo>
                <a:cubicBezTo>
                  <a:pt x="8466" y="1890"/>
                  <a:pt x="8466" y="1771"/>
                  <a:pt x="8406" y="1712"/>
                </a:cubicBezTo>
                <a:cubicBezTo>
                  <a:pt x="8376" y="1682"/>
                  <a:pt x="8332" y="1667"/>
                  <a:pt x="8287" y="1667"/>
                </a:cubicBezTo>
                <a:cubicBezTo>
                  <a:pt x="8242" y="1667"/>
                  <a:pt x="8198" y="1682"/>
                  <a:pt x="8168" y="1712"/>
                </a:cubicBezTo>
                <a:lnTo>
                  <a:pt x="7847" y="2045"/>
                </a:lnTo>
                <a:cubicBezTo>
                  <a:pt x="7168" y="1390"/>
                  <a:pt x="7168" y="1331"/>
                  <a:pt x="7049" y="1331"/>
                </a:cubicBezTo>
                <a:cubicBezTo>
                  <a:pt x="6930" y="1331"/>
                  <a:pt x="6906" y="1414"/>
                  <a:pt x="6549" y="1760"/>
                </a:cubicBezTo>
                <a:cubicBezTo>
                  <a:pt x="6489" y="1819"/>
                  <a:pt x="6489" y="1938"/>
                  <a:pt x="6549" y="1998"/>
                </a:cubicBezTo>
                <a:lnTo>
                  <a:pt x="6918" y="2367"/>
                </a:lnTo>
                <a:lnTo>
                  <a:pt x="3346" y="5939"/>
                </a:lnTo>
                <a:cubicBezTo>
                  <a:pt x="2870" y="6462"/>
                  <a:pt x="2620" y="7165"/>
                  <a:pt x="2644" y="7879"/>
                </a:cubicBezTo>
                <a:lnTo>
                  <a:pt x="2215" y="8308"/>
                </a:lnTo>
                <a:cubicBezTo>
                  <a:pt x="2108" y="8403"/>
                  <a:pt x="2072" y="8534"/>
                  <a:pt x="2072" y="8677"/>
                </a:cubicBezTo>
                <a:cubicBezTo>
                  <a:pt x="2072" y="8915"/>
                  <a:pt x="2227" y="9070"/>
                  <a:pt x="2227" y="9070"/>
                </a:cubicBezTo>
                <a:lnTo>
                  <a:pt x="60" y="11237"/>
                </a:lnTo>
                <a:cubicBezTo>
                  <a:pt x="0" y="11296"/>
                  <a:pt x="0" y="11415"/>
                  <a:pt x="60" y="11475"/>
                </a:cubicBezTo>
                <a:cubicBezTo>
                  <a:pt x="90" y="11505"/>
                  <a:pt x="134" y="11520"/>
                  <a:pt x="179" y="11520"/>
                </a:cubicBezTo>
                <a:cubicBezTo>
                  <a:pt x="224" y="11520"/>
                  <a:pt x="268" y="11505"/>
                  <a:pt x="298" y="11475"/>
                </a:cubicBezTo>
                <a:lnTo>
                  <a:pt x="2465" y="9296"/>
                </a:lnTo>
                <a:lnTo>
                  <a:pt x="2477" y="9320"/>
                </a:lnTo>
                <a:cubicBezTo>
                  <a:pt x="2584" y="9421"/>
                  <a:pt x="2718" y="9472"/>
                  <a:pt x="2852" y="9472"/>
                </a:cubicBezTo>
                <a:cubicBezTo>
                  <a:pt x="2986" y="9472"/>
                  <a:pt x="3120" y="9421"/>
                  <a:pt x="3227" y="9320"/>
                </a:cubicBezTo>
                <a:lnTo>
                  <a:pt x="3656" y="8891"/>
                </a:lnTo>
                <a:cubicBezTo>
                  <a:pt x="3685" y="8892"/>
                  <a:pt x="3715" y="8893"/>
                  <a:pt x="3745" y="8893"/>
                </a:cubicBezTo>
                <a:cubicBezTo>
                  <a:pt x="4485" y="8893"/>
                  <a:pt x="5176" y="8609"/>
                  <a:pt x="5680" y="8094"/>
                </a:cubicBezTo>
                <a:lnTo>
                  <a:pt x="7835" y="5939"/>
                </a:lnTo>
                <a:cubicBezTo>
                  <a:pt x="7906" y="5879"/>
                  <a:pt x="7906" y="5760"/>
                  <a:pt x="7835" y="5700"/>
                </a:cubicBezTo>
                <a:cubicBezTo>
                  <a:pt x="7805" y="5671"/>
                  <a:pt x="7760" y="5656"/>
                  <a:pt x="7717" y="5656"/>
                </a:cubicBezTo>
                <a:cubicBezTo>
                  <a:pt x="7674" y="5656"/>
                  <a:pt x="7632" y="5671"/>
                  <a:pt x="7608" y="5700"/>
                </a:cubicBezTo>
                <a:lnTo>
                  <a:pt x="6811" y="6486"/>
                </a:lnTo>
                <a:cubicBezTo>
                  <a:pt x="6668" y="6462"/>
                  <a:pt x="6275" y="6343"/>
                  <a:pt x="5965" y="5641"/>
                </a:cubicBezTo>
                <a:cubicBezTo>
                  <a:pt x="5680" y="5022"/>
                  <a:pt x="5358" y="4748"/>
                  <a:pt x="5120" y="4629"/>
                </a:cubicBezTo>
                <a:lnTo>
                  <a:pt x="5251" y="4498"/>
                </a:lnTo>
                <a:lnTo>
                  <a:pt x="6073" y="5319"/>
                </a:lnTo>
                <a:cubicBezTo>
                  <a:pt x="6102" y="5349"/>
                  <a:pt x="6147" y="5364"/>
                  <a:pt x="6192" y="5364"/>
                </a:cubicBezTo>
                <a:cubicBezTo>
                  <a:pt x="6236" y="5364"/>
                  <a:pt x="6281" y="5349"/>
                  <a:pt x="6311" y="5319"/>
                </a:cubicBezTo>
                <a:cubicBezTo>
                  <a:pt x="6370" y="5260"/>
                  <a:pt x="6370" y="5141"/>
                  <a:pt x="6311" y="5081"/>
                </a:cubicBezTo>
                <a:lnTo>
                  <a:pt x="5489" y="4260"/>
                </a:lnTo>
                <a:lnTo>
                  <a:pt x="5846" y="3903"/>
                </a:lnTo>
                <a:lnTo>
                  <a:pt x="6215" y="4272"/>
                </a:lnTo>
                <a:cubicBezTo>
                  <a:pt x="6245" y="4301"/>
                  <a:pt x="6290" y="4316"/>
                  <a:pt x="6335" y="4316"/>
                </a:cubicBezTo>
                <a:cubicBezTo>
                  <a:pt x="6379" y="4316"/>
                  <a:pt x="6424" y="4301"/>
                  <a:pt x="6454" y="4272"/>
                </a:cubicBezTo>
                <a:cubicBezTo>
                  <a:pt x="6513" y="4212"/>
                  <a:pt x="6513" y="4093"/>
                  <a:pt x="6454" y="4034"/>
                </a:cubicBezTo>
                <a:lnTo>
                  <a:pt x="6084" y="3665"/>
                </a:lnTo>
                <a:lnTo>
                  <a:pt x="6442" y="3307"/>
                </a:lnTo>
                <a:lnTo>
                  <a:pt x="6811" y="3676"/>
                </a:lnTo>
                <a:cubicBezTo>
                  <a:pt x="6841" y="3706"/>
                  <a:pt x="6885" y="3721"/>
                  <a:pt x="6930" y="3721"/>
                </a:cubicBezTo>
                <a:cubicBezTo>
                  <a:pt x="6974" y="3721"/>
                  <a:pt x="7019" y="3706"/>
                  <a:pt x="7049" y="3676"/>
                </a:cubicBezTo>
                <a:cubicBezTo>
                  <a:pt x="7108" y="3617"/>
                  <a:pt x="7108" y="3498"/>
                  <a:pt x="7049" y="3438"/>
                </a:cubicBezTo>
                <a:lnTo>
                  <a:pt x="6680" y="3069"/>
                </a:lnTo>
                <a:lnTo>
                  <a:pt x="7144" y="2605"/>
                </a:lnTo>
                <a:lnTo>
                  <a:pt x="8906" y="4379"/>
                </a:lnTo>
                <a:lnTo>
                  <a:pt x="8287" y="4998"/>
                </a:lnTo>
                <a:cubicBezTo>
                  <a:pt x="8228" y="5058"/>
                  <a:pt x="8228" y="5177"/>
                  <a:pt x="8287" y="5236"/>
                </a:cubicBezTo>
                <a:cubicBezTo>
                  <a:pt x="8317" y="5266"/>
                  <a:pt x="8362" y="5281"/>
                  <a:pt x="8406" y="5281"/>
                </a:cubicBezTo>
                <a:cubicBezTo>
                  <a:pt x="8451" y="5281"/>
                  <a:pt x="8495" y="5266"/>
                  <a:pt x="8525" y="5236"/>
                </a:cubicBezTo>
                <a:lnTo>
                  <a:pt x="9144" y="4617"/>
                </a:lnTo>
                <a:cubicBezTo>
                  <a:pt x="9502" y="4962"/>
                  <a:pt x="9525" y="5034"/>
                  <a:pt x="9644" y="5034"/>
                </a:cubicBezTo>
                <a:cubicBezTo>
                  <a:pt x="9680" y="5034"/>
                  <a:pt x="9728" y="5010"/>
                  <a:pt x="9764" y="4986"/>
                </a:cubicBezTo>
                <a:cubicBezTo>
                  <a:pt x="10121" y="4617"/>
                  <a:pt x="10192" y="4593"/>
                  <a:pt x="10192" y="4486"/>
                </a:cubicBezTo>
                <a:cubicBezTo>
                  <a:pt x="10192" y="4367"/>
                  <a:pt x="10133" y="4379"/>
                  <a:pt x="9478" y="3688"/>
                </a:cubicBezTo>
                <a:lnTo>
                  <a:pt x="10668" y="2498"/>
                </a:lnTo>
                <a:cubicBezTo>
                  <a:pt x="10907" y="2724"/>
                  <a:pt x="10930" y="2819"/>
                  <a:pt x="11037" y="2819"/>
                </a:cubicBezTo>
                <a:cubicBezTo>
                  <a:pt x="11085" y="2819"/>
                  <a:pt x="11133" y="2795"/>
                  <a:pt x="11157" y="2772"/>
                </a:cubicBezTo>
                <a:lnTo>
                  <a:pt x="11502" y="2462"/>
                </a:lnTo>
                <a:cubicBezTo>
                  <a:pt x="11561" y="2402"/>
                  <a:pt x="11561" y="2283"/>
                  <a:pt x="11502" y="2224"/>
                </a:cubicBezTo>
                <a:lnTo>
                  <a:pt x="9335" y="45"/>
                </a:lnTo>
                <a:cubicBezTo>
                  <a:pt x="9305" y="15"/>
                  <a:pt x="9260" y="0"/>
                  <a:pt x="9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5" name="Google Shape;385;p40"/>
          <p:cNvGrpSpPr/>
          <p:nvPr/>
        </p:nvGrpSpPr>
        <p:grpSpPr>
          <a:xfrm>
            <a:off x="1276464" y="3246563"/>
            <a:ext cx="373627" cy="367925"/>
            <a:chOff x="7964906" y="2434073"/>
            <a:chExt cx="373627" cy="367925"/>
          </a:xfrm>
        </p:grpSpPr>
        <p:sp>
          <p:nvSpPr>
            <p:cNvPr id="386" name="Google Shape;386;p40"/>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40"/>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8" name="Google Shape;388;p40"/>
          <p:cNvSpPr txBox="1">
            <a:spLocks noGrp="1"/>
          </p:cNvSpPr>
          <p:nvPr>
            <p:ph type="title"/>
          </p:nvPr>
        </p:nvSpPr>
        <p:spPr>
          <a:xfrm>
            <a:off x="1771458" y="1758454"/>
            <a:ext cx="320502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SA" dirty="0" err="1"/>
              <a:t>respiratory</a:t>
            </a:r>
            <a:r>
              <a:rPr lang="ar-SA" dirty="0"/>
              <a:t> </a:t>
            </a:r>
            <a:r>
              <a:rPr lang="ar-SA" dirty="0" err="1"/>
              <a:t>infections</a:t>
            </a:r>
            <a:endParaRPr dirty="0"/>
          </a:p>
        </p:txBody>
      </p:sp>
      <p:sp>
        <p:nvSpPr>
          <p:cNvPr id="390" name="Google Shape;390;p40"/>
          <p:cNvSpPr txBox="1">
            <a:spLocks noGrp="1"/>
          </p:cNvSpPr>
          <p:nvPr>
            <p:ph type="title" idx="3"/>
          </p:nvPr>
        </p:nvSpPr>
        <p:spPr>
          <a:xfrm>
            <a:off x="1831578" y="2433625"/>
            <a:ext cx="340906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SA" dirty="0" err="1"/>
              <a:t>meningococcal</a:t>
            </a:r>
            <a:r>
              <a:rPr lang="ar-SA" dirty="0"/>
              <a:t> </a:t>
            </a:r>
            <a:r>
              <a:rPr lang="ar-SA" dirty="0" err="1"/>
              <a:t>disease</a:t>
            </a:r>
            <a:endParaRPr dirty="0"/>
          </a:p>
        </p:txBody>
      </p:sp>
      <p:sp>
        <p:nvSpPr>
          <p:cNvPr id="392" name="Google Shape;392;p40"/>
          <p:cNvSpPr txBox="1">
            <a:spLocks noGrp="1"/>
          </p:cNvSpPr>
          <p:nvPr>
            <p:ph type="title" idx="5"/>
          </p:nvPr>
        </p:nvSpPr>
        <p:spPr>
          <a:xfrm>
            <a:off x="1831578" y="3182355"/>
            <a:ext cx="2748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SA" dirty="0" err="1"/>
              <a:t>rheumatic</a:t>
            </a:r>
            <a:r>
              <a:rPr lang="ar-SA" dirty="0"/>
              <a:t> </a:t>
            </a:r>
            <a:r>
              <a:rPr lang="ar-SA" dirty="0" err="1"/>
              <a:t>fever</a:t>
            </a:r>
            <a:endParaRPr dirty="0"/>
          </a:p>
        </p:txBody>
      </p:sp>
      <p:sp>
        <p:nvSpPr>
          <p:cNvPr id="16" name="TextBox 15">
            <a:extLst>
              <a:ext uri="{FF2B5EF4-FFF2-40B4-BE49-F238E27FC236}">
                <a16:creationId xmlns:a16="http://schemas.microsoft.com/office/drawing/2014/main" id="{10DE0F1E-A5EB-4ABC-9710-E2BB65012196}"/>
              </a:ext>
            </a:extLst>
          </p:cNvPr>
          <p:cNvSpPr txBox="1"/>
          <p:nvPr/>
        </p:nvSpPr>
        <p:spPr>
          <a:xfrm>
            <a:off x="396166" y="1208774"/>
            <a:ext cx="6582168" cy="338554"/>
          </a:xfrm>
          <a:prstGeom prst="rect">
            <a:avLst/>
          </a:prstGeom>
          <a:noFill/>
        </p:spPr>
        <p:txBody>
          <a:bodyPr wrap="square">
            <a:spAutoFit/>
          </a:bodyPr>
          <a:lstStyle/>
          <a:p>
            <a:r>
              <a:rPr lang="ar-SA" sz="1600" dirty="0" err="1">
                <a:solidFill>
                  <a:schemeClr val="dk1"/>
                </a:solidFill>
                <a:latin typeface="DM Serif Display"/>
                <a:sym typeface="DM Serif Display"/>
              </a:rPr>
              <a:t>increase</a:t>
            </a:r>
            <a:r>
              <a:rPr lang="ar-SA" sz="1600" dirty="0">
                <a:solidFill>
                  <a:schemeClr val="dk1"/>
                </a:solidFill>
                <a:latin typeface="DM Serif Display"/>
                <a:sym typeface="DM Serif Display"/>
              </a:rPr>
              <a:t> </a:t>
            </a:r>
            <a:r>
              <a:rPr lang="ar-SA" sz="1600" dirty="0" err="1">
                <a:solidFill>
                  <a:schemeClr val="dk1"/>
                </a:solidFill>
                <a:latin typeface="DM Serif Display"/>
                <a:sym typeface="DM Serif Display"/>
              </a:rPr>
              <a:t>the</a:t>
            </a:r>
            <a:r>
              <a:rPr lang="ar-SA" sz="1600" dirty="0">
                <a:solidFill>
                  <a:schemeClr val="dk1"/>
                </a:solidFill>
                <a:latin typeface="DM Serif Display"/>
                <a:sym typeface="DM Serif Display"/>
              </a:rPr>
              <a:t> </a:t>
            </a:r>
            <a:r>
              <a:rPr lang="ar-SA" sz="1600" dirty="0" err="1">
                <a:solidFill>
                  <a:schemeClr val="dk1"/>
                </a:solidFill>
                <a:latin typeface="DM Serif Display"/>
                <a:sym typeface="DM Serif Display"/>
              </a:rPr>
              <a:t>risk</a:t>
            </a:r>
            <a:r>
              <a:rPr lang="ar-SA" sz="1600" dirty="0">
                <a:solidFill>
                  <a:schemeClr val="dk1"/>
                </a:solidFill>
                <a:latin typeface="DM Serif Display"/>
                <a:sym typeface="DM Serif Display"/>
              </a:rPr>
              <a:t> </a:t>
            </a:r>
            <a:r>
              <a:rPr lang="ar-SA" sz="1600" dirty="0" err="1">
                <a:solidFill>
                  <a:schemeClr val="dk1"/>
                </a:solidFill>
                <a:latin typeface="DM Serif Display"/>
                <a:sym typeface="DM Serif Display"/>
              </a:rPr>
              <a:t>of</a:t>
            </a:r>
            <a:r>
              <a:rPr lang="ar-SA" sz="1600" dirty="0">
                <a:solidFill>
                  <a:schemeClr val="dk1"/>
                </a:solidFill>
                <a:latin typeface="DM Serif Display"/>
                <a:sym typeface="DM Serif Display"/>
              </a:rPr>
              <a:t> </a:t>
            </a:r>
            <a:r>
              <a:rPr lang="ar-SA" sz="1600" dirty="0" err="1">
                <a:solidFill>
                  <a:schemeClr val="dk1"/>
                </a:solidFill>
                <a:latin typeface="DM Serif Display"/>
                <a:sym typeface="DM Serif Display"/>
              </a:rPr>
              <a:t>spread</a:t>
            </a:r>
            <a:r>
              <a:rPr lang="ar-SA" sz="1600" dirty="0">
                <a:solidFill>
                  <a:schemeClr val="dk1"/>
                </a:solidFill>
                <a:latin typeface="DM Serif Display"/>
                <a:sym typeface="DM Serif Display"/>
              </a:rPr>
              <a:t> </a:t>
            </a:r>
            <a:r>
              <a:rPr lang="ar-SA" sz="1600" dirty="0" err="1">
                <a:solidFill>
                  <a:schemeClr val="dk1"/>
                </a:solidFill>
                <a:latin typeface="DM Serif Display"/>
                <a:sym typeface="DM Serif Display"/>
              </a:rPr>
              <a:t>of</a:t>
            </a:r>
            <a:r>
              <a:rPr lang="ar-SA" sz="1600" dirty="0">
                <a:solidFill>
                  <a:schemeClr val="dk1"/>
                </a:solidFill>
                <a:latin typeface="DM Serif Display"/>
                <a:sym typeface="DM Serif Display"/>
              </a:rPr>
              <a:t> </a:t>
            </a:r>
            <a:r>
              <a:rPr lang="ar-SA" sz="1600" dirty="0" err="1">
                <a:solidFill>
                  <a:schemeClr val="dk1"/>
                </a:solidFill>
                <a:latin typeface="DM Serif Display"/>
                <a:sym typeface="DM Serif Display"/>
              </a:rPr>
              <a:t>infectious</a:t>
            </a:r>
            <a:r>
              <a:rPr lang="ar-SA" sz="1600" dirty="0">
                <a:solidFill>
                  <a:schemeClr val="dk1"/>
                </a:solidFill>
                <a:latin typeface="DM Serif Display"/>
                <a:sym typeface="DM Serif Display"/>
              </a:rPr>
              <a:t> </a:t>
            </a:r>
            <a:r>
              <a:rPr lang="ar-SA" sz="1600" dirty="0" err="1">
                <a:solidFill>
                  <a:schemeClr val="dk1"/>
                </a:solidFill>
                <a:latin typeface="DM Serif Display"/>
                <a:sym typeface="DM Serif Display"/>
              </a:rPr>
              <a:t>diseases</a:t>
            </a:r>
            <a:r>
              <a:rPr lang="ar-SA" sz="1600" dirty="0">
                <a:solidFill>
                  <a:schemeClr val="dk1"/>
                </a:solidFill>
                <a:latin typeface="DM Serif Display"/>
                <a:sym typeface="DM Serif Display"/>
              </a:rPr>
              <a:t>, </a:t>
            </a:r>
            <a:r>
              <a:rPr lang="ar-SA" sz="1600" dirty="0" err="1">
                <a:solidFill>
                  <a:schemeClr val="dk1"/>
                </a:solidFill>
                <a:latin typeface="DM Serif Display"/>
                <a:sym typeface="DM Serif Display"/>
              </a:rPr>
              <a:t>such</a:t>
            </a:r>
            <a:r>
              <a:rPr lang="ar-SA" sz="1600" dirty="0">
                <a:solidFill>
                  <a:schemeClr val="dk1"/>
                </a:solidFill>
                <a:latin typeface="DM Serif Display"/>
                <a:sym typeface="DM Serif Display"/>
              </a:rPr>
              <a:t> </a:t>
            </a:r>
            <a:r>
              <a:rPr lang="ar-SA" sz="1600" dirty="0" err="1">
                <a:solidFill>
                  <a:schemeClr val="dk1"/>
                </a:solidFill>
                <a:latin typeface="DM Serif Display"/>
                <a:sym typeface="DM Serif Display"/>
              </a:rPr>
              <a:t>as</a:t>
            </a:r>
            <a:r>
              <a:rPr lang="en-US" sz="1600" dirty="0">
                <a:solidFill>
                  <a:schemeClr val="dk1"/>
                </a:solidFill>
                <a:latin typeface="DM Serif Display"/>
                <a:sym typeface="DM Serif Display"/>
              </a:rPr>
              <a:t> :</a:t>
            </a:r>
            <a:endParaRPr lang="ar-SA" sz="1600" dirty="0">
              <a:solidFill>
                <a:schemeClr val="dk1"/>
              </a:solidFill>
              <a:latin typeface="DM Serif Display"/>
              <a:sym typeface="DM Serif Display"/>
            </a:endParaRPr>
          </a:p>
        </p:txBody>
      </p:sp>
      <p:sp>
        <p:nvSpPr>
          <p:cNvPr id="17" name="Google Shape;392;p40">
            <a:extLst>
              <a:ext uri="{FF2B5EF4-FFF2-40B4-BE49-F238E27FC236}">
                <a16:creationId xmlns:a16="http://schemas.microsoft.com/office/drawing/2014/main" id="{E6B9F817-40DD-4B70-BF2B-B031796B331F}"/>
              </a:ext>
            </a:extLst>
          </p:cNvPr>
          <p:cNvSpPr txBox="1">
            <a:spLocks/>
          </p:cNvSpPr>
          <p:nvPr/>
        </p:nvSpPr>
        <p:spPr>
          <a:xfrm>
            <a:off x="1831578" y="3816301"/>
            <a:ext cx="2748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DM Serif Display"/>
              <a:buNone/>
              <a:defRPr sz="2200" b="0" i="0" u="none" strike="noStrike" cap="none">
                <a:solidFill>
                  <a:schemeClr val="dk1"/>
                </a:solidFill>
                <a:latin typeface="DM Serif Display"/>
                <a:ea typeface="DM Serif Display"/>
                <a:cs typeface="DM Serif Display"/>
                <a:sym typeface="DM Serif Display"/>
              </a:defRPr>
            </a:lvl1pPr>
            <a:lvl2pPr marR="0" lvl="1"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2pPr>
            <a:lvl3pPr marR="0" lvl="2"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3pPr>
            <a:lvl4pPr marR="0" lvl="3"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4pPr>
            <a:lvl5pPr marR="0" lvl="4"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5pPr>
            <a:lvl6pPr marR="0" lvl="5"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6pPr>
            <a:lvl7pPr marR="0" lvl="6"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7pPr>
            <a:lvl8pPr marR="0" lvl="7"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8pPr>
            <a:lvl9pPr marR="0" lvl="8" algn="ct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9pPr>
          </a:lstStyle>
          <a:p>
            <a:r>
              <a:rPr lang="ar-SA" dirty="0" err="1"/>
              <a:t>tuberculosis</a:t>
            </a:r>
            <a:endParaRPr lang="en-US" dirty="0"/>
          </a:p>
        </p:txBody>
      </p:sp>
      <p:sp>
        <p:nvSpPr>
          <p:cNvPr id="24" name="Google Shape;9569;p74">
            <a:extLst>
              <a:ext uri="{FF2B5EF4-FFF2-40B4-BE49-F238E27FC236}">
                <a16:creationId xmlns:a16="http://schemas.microsoft.com/office/drawing/2014/main" id="{A8839423-2E95-44DB-A847-9ACC33AD0D27}"/>
              </a:ext>
            </a:extLst>
          </p:cNvPr>
          <p:cNvSpPr/>
          <p:nvPr/>
        </p:nvSpPr>
        <p:spPr>
          <a:xfrm>
            <a:off x="1271353" y="1943355"/>
            <a:ext cx="383088" cy="286472"/>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575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wipe(down)">
                                      <p:cBhvr>
                                        <p:cTn id="7" dur="500"/>
                                        <p:tgtEl>
                                          <p:spTgt spid="3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88"/>
                                        </p:tgtEl>
                                        <p:attrNameLst>
                                          <p:attrName>style.visibility</p:attrName>
                                        </p:attrNameLst>
                                      </p:cBhvr>
                                      <p:to>
                                        <p:strVal val="visible"/>
                                      </p:to>
                                    </p:set>
                                    <p:animEffect transition="in" filter="wipe(down)">
                                      <p:cBhvr>
                                        <p:cTn id="17" dur="500"/>
                                        <p:tgtEl>
                                          <p:spTgt spid="38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90"/>
                                        </p:tgtEl>
                                        <p:attrNameLst>
                                          <p:attrName>style.visibility</p:attrName>
                                        </p:attrNameLst>
                                      </p:cBhvr>
                                      <p:to>
                                        <p:strVal val="visible"/>
                                      </p:to>
                                    </p:set>
                                    <p:animEffect transition="in" filter="wipe(down)">
                                      <p:cBhvr>
                                        <p:cTn id="22" dur="500"/>
                                        <p:tgtEl>
                                          <p:spTgt spid="39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92"/>
                                        </p:tgtEl>
                                        <p:attrNameLst>
                                          <p:attrName>style.visibility</p:attrName>
                                        </p:attrNameLst>
                                      </p:cBhvr>
                                      <p:to>
                                        <p:strVal val="visible"/>
                                      </p:to>
                                    </p:set>
                                    <p:animEffect transition="in" filter="wipe(down)">
                                      <p:cBhvr>
                                        <p:cTn id="27" dur="500"/>
                                        <p:tgtEl>
                                          <p:spTgt spid="39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 grpId="0"/>
      <p:bldP spid="388" grpId="0"/>
      <p:bldP spid="390" grpId="0"/>
      <p:bldP spid="392"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14" name="Google Shape;381;p40">
            <a:extLst>
              <a:ext uri="{FF2B5EF4-FFF2-40B4-BE49-F238E27FC236}">
                <a16:creationId xmlns:a16="http://schemas.microsoft.com/office/drawing/2014/main" id="{4DC4168C-D9FD-4491-BB84-343A71024CDF}"/>
              </a:ext>
            </a:extLst>
          </p:cNvPr>
          <p:cNvSpPr txBox="1">
            <a:spLocks/>
          </p:cNvSpPr>
          <p:nvPr/>
        </p:nvSpPr>
        <p:spPr>
          <a:xfrm>
            <a:off x="3996812" y="274029"/>
            <a:ext cx="5302045"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solidFill>
                  <a:schemeClr val="dk1"/>
                </a:solidFill>
                <a:latin typeface="DM Serif Display"/>
                <a:sym typeface="DM Serif Display"/>
              </a:rPr>
              <a:t>Objective of this project</a:t>
            </a:r>
          </a:p>
        </p:txBody>
      </p:sp>
      <p:sp>
        <p:nvSpPr>
          <p:cNvPr id="18" name="TextBox 17">
            <a:extLst>
              <a:ext uri="{FF2B5EF4-FFF2-40B4-BE49-F238E27FC236}">
                <a16:creationId xmlns:a16="http://schemas.microsoft.com/office/drawing/2014/main" id="{9BBBDDA4-A8FC-485D-9108-05117336CC16}"/>
              </a:ext>
            </a:extLst>
          </p:cNvPr>
          <p:cNvSpPr txBox="1"/>
          <p:nvPr/>
        </p:nvSpPr>
        <p:spPr>
          <a:xfrm>
            <a:off x="1722120" y="1407890"/>
            <a:ext cx="7048500" cy="2491580"/>
          </a:xfrm>
          <a:prstGeom prst="rect">
            <a:avLst/>
          </a:prstGeom>
          <a:noFill/>
        </p:spPr>
        <p:txBody>
          <a:bodyPr wrap="square">
            <a:spAutoFit/>
          </a:bodyPr>
          <a:lstStyle/>
          <a:p>
            <a:pPr>
              <a:lnSpc>
                <a:spcPct val="200000"/>
              </a:lnSpc>
            </a:pPr>
            <a:r>
              <a:rPr lang="en-US" sz="1600" dirty="0">
                <a:solidFill>
                  <a:schemeClr val="dk1"/>
                </a:solidFill>
                <a:latin typeface="DM Serif Display"/>
              </a:rPr>
              <a:t>1 -  Insure the safety of pilgrims .</a:t>
            </a:r>
          </a:p>
          <a:p>
            <a:pPr>
              <a:lnSpc>
                <a:spcPct val="200000"/>
              </a:lnSpc>
            </a:pPr>
            <a:r>
              <a:rPr lang="en-US" sz="1600" dirty="0">
                <a:solidFill>
                  <a:schemeClr val="dk1"/>
                </a:solidFill>
                <a:latin typeface="DM Serif Display"/>
              </a:rPr>
              <a:t>2 – protect pilgrims from diseases.</a:t>
            </a:r>
          </a:p>
          <a:p>
            <a:pPr>
              <a:lnSpc>
                <a:spcPct val="200000"/>
              </a:lnSpc>
            </a:pPr>
            <a:r>
              <a:rPr lang="en-US" sz="1600" dirty="0">
                <a:solidFill>
                  <a:schemeClr val="dk1"/>
                </a:solidFill>
                <a:latin typeface="DM Serif Display"/>
              </a:rPr>
              <a:t>3 - facilitate the evacuation process In the event of a stampede or fires.</a:t>
            </a:r>
          </a:p>
          <a:p>
            <a:pPr>
              <a:lnSpc>
                <a:spcPct val="200000"/>
              </a:lnSpc>
            </a:pPr>
            <a:r>
              <a:rPr lang="en-US" sz="1600" dirty="0">
                <a:solidFill>
                  <a:schemeClr val="dk1"/>
                </a:solidFill>
                <a:latin typeface="DM Serif Display"/>
              </a:rPr>
              <a:t>4 – Make sure  the pilgrims will perform the prayers in easy and comfortable conditions.</a:t>
            </a:r>
          </a:p>
        </p:txBody>
      </p:sp>
    </p:spTree>
    <p:extLst>
      <p:ext uri="{BB962C8B-B14F-4D97-AF65-F5344CB8AC3E}">
        <p14:creationId xmlns:p14="http://schemas.microsoft.com/office/powerpoint/2010/main" val="329665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14" name="Google Shape;381;p40">
            <a:extLst>
              <a:ext uri="{FF2B5EF4-FFF2-40B4-BE49-F238E27FC236}">
                <a16:creationId xmlns:a16="http://schemas.microsoft.com/office/drawing/2014/main" id="{4DC4168C-D9FD-4491-BB84-343A71024CDF}"/>
              </a:ext>
            </a:extLst>
          </p:cNvPr>
          <p:cNvSpPr txBox="1">
            <a:spLocks/>
          </p:cNvSpPr>
          <p:nvPr/>
        </p:nvSpPr>
        <p:spPr>
          <a:xfrm>
            <a:off x="4866968" y="362518"/>
            <a:ext cx="443189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solidFill>
                  <a:schemeClr val="dk1"/>
                </a:solidFill>
                <a:latin typeface="DM Serif Display"/>
                <a:sym typeface="DM Serif Display"/>
              </a:rPr>
              <a:t>Sequence of this project</a:t>
            </a:r>
          </a:p>
        </p:txBody>
      </p:sp>
      <p:sp>
        <p:nvSpPr>
          <p:cNvPr id="18" name="TextBox 17">
            <a:extLst>
              <a:ext uri="{FF2B5EF4-FFF2-40B4-BE49-F238E27FC236}">
                <a16:creationId xmlns:a16="http://schemas.microsoft.com/office/drawing/2014/main" id="{9BBBDDA4-A8FC-485D-9108-05117336CC16}"/>
              </a:ext>
            </a:extLst>
          </p:cNvPr>
          <p:cNvSpPr txBox="1"/>
          <p:nvPr/>
        </p:nvSpPr>
        <p:spPr>
          <a:xfrm>
            <a:off x="1467465" y="1910030"/>
            <a:ext cx="6500352" cy="1323439"/>
          </a:xfrm>
          <a:prstGeom prst="rect">
            <a:avLst/>
          </a:prstGeom>
          <a:noFill/>
        </p:spPr>
        <p:txBody>
          <a:bodyPr wrap="square">
            <a:spAutoFit/>
          </a:bodyPr>
          <a:lstStyle/>
          <a:p>
            <a:r>
              <a:rPr lang="en-US" sz="1600" dirty="0">
                <a:solidFill>
                  <a:schemeClr val="dk1"/>
                </a:solidFill>
                <a:latin typeface="DM Serif Display"/>
              </a:rPr>
              <a:t>1 - Implementation of the best model capable of counting people</a:t>
            </a:r>
            <a:endParaRPr lang="ar-SA" sz="1600" dirty="0">
              <a:solidFill>
                <a:schemeClr val="dk1"/>
              </a:solidFill>
              <a:latin typeface="DM Serif Display"/>
            </a:endParaRPr>
          </a:p>
          <a:p>
            <a:endParaRPr lang="ar-SA" sz="1600" dirty="0">
              <a:solidFill>
                <a:schemeClr val="dk1"/>
              </a:solidFill>
              <a:latin typeface="DM Serif Display"/>
            </a:endParaRPr>
          </a:p>
          <a:p>
            <a:r>
              <a:rPr lang="en-US" sz="1600" dirty="0">
                <a:solidFill>
                  <a:schemeClr val="dk1"/>
                </a:solidFill>
                <a:latin typeface="DM Serif Display"/>
              </a:rPr>
              <a:t>2- Collecting data from Makkah with the help of specialists</a:t>
            </a:r>
            <a:endParaRPr lang="ar-SA" sz="1600" dirty="0">
              <a:solidFill>
                <a:schemeClr val="dk1"/>
              </a:solidFill>
              <a:latin typeface="DM Serif Display"/>
            </a:endParaRPr>
          </a:p>
          <a:p>
            <a:endParaRPr lang="ar-SA" sz="1600" dirty="0">
              <a:solidFill>
                <a:schemeClr val="dk1"/>
              </a:solidFill>
              <a:latin typeface="DM Serif Display"/>
            </a:endParaRPr>
          </a:p>
          <a:p>
            <a:r>
              <a:rPr lang="en-US" sz="1600" dirty="0">
                <a:solidFill>
                  <a:schemeClr val="dk1"/>
                </a:solidFill>
                <a:latin typeface="DM Serif Display"/>
              </a:rPr>
              <a:t>3- Training the model on Makkah dataset to be an expert in it</a:t>
            </a:r>
          </a:p>
        </p:txBody>
      </p:sp>
      <p:pic>
        <p:nvPicPr>
          <p:cNvPr id="7" name="Picture 6">
            <a:extLst>
              <a:ext uri="{FF2B5EF4-FFF2-40B4-BE49-F238E27FC236}">
                <a16:creationId xmlns:a16="http://schemas.microsoft.com/office/drawing/2014/main" id="{206E6904-C453-4E31-B659-79C9D65F21FF}"/>
              </a:ext>
            </a:extLst>
          </p:cNvPr>
          <p:cNvPicPr>
            <a:picLocks noChangeAspect="1"/>
          </p:cNvPicPr>
          <p:nvPr/>
        </p:nvPicPr>
        <p:blipFill>
          <a:blip r:embed="rId3"/>
          <a:stretch>
            <a:fillRect/>
          </a:stretch>
        </p:blipFill>
        <p:spPr>
          <a:xfrm>
            <a:off x="1113503" y="2394768"/>
            <a:ext cx="353962" cy="353962"/>
          </a:xfrm>
          <a:prstGeom prst="rect">
            <a:avLst/>
          </a:prstGeom>
        </p:spPr>
      </p:pic>
      <p:pic>
        <p:nvPicPr>
          <p:cNvPr id="10" name="Picture 9">
            <a:extLst>
              <a:ext uri="{FF2B5EF4-FFF2-40B4-BE49-F238E27FC236}">
                <a16:creationId xmlns:a16="http://schemas.microsoft.com/office/drawing/2014/main" id="{8E43798B-5FF9-4761-8487-E82C748ECCAA}"/>
              </a:ext>
            </a:extLst>
          </p:cNvPr>
          <p:cNvPicPr>
            <a:picLocks noChangeAspect="1"/>
          </p:cNvPicPr>
          <p:nvPr/>
        </p:nvPicPr>
        <p:blipFill>
          <a:blip r:embed="rId3"/>
          <a:stretch>
            <a:fillRect/>
          </a:stretch>
        </p:blipFill>
        <p:spPr>
          <a:xfrm>
            <a:off x="1113503" y="2879506"/>
            <a:ext cx="353962" cy="353962"/>
          </a:xfrm>
          <a:prstGeom prst="rect">
            <a:avLst/>
          </a:prstGeom>
        </p:spPr>
      </p:pic>
      <p:pic>
        <p:nvPicPr>
          <p:cNvPr id="12" name="Picture 11">
            <a:extLst>
              <a:ext uri="{FF2B5EF4-FFF2-40B4-BE49-F238E27FC236}">
                <a16:creationId xmlns:a16="http://schemas.microsoft.com/office/drawing/2014/main" id="{0BDF495F-D522-41A2-834D-A8BC83E04990}"/>
              </a:ext>
            </a:extLst>
          </p:cNvPr>
          <p:cNvPicPr>
            <a:picLocks noChangeAspect="1"/>
          </p:cNvPicPr>
          <p:nvPr/>
        </p:nvPicPr>
        <p:blipFill>
          <a:blip r:embed="rId4"/>
          <a:stretch>
            <a:fillRect/>
          </a:stretch>
        </p:blipFill>
        <p:spPr>
          <a:xfrm>
            <a:off x="1044923" y="1910030"/>
            <a:ext cx="547658" cy="353962"/>
          </a:xfrm>
          <a:prstGeom prst="rect">
            <a:avLst/>
          </a:prstGeom>
        </p:spPr>
      </p:pic>
    </p:spTree>
    <p:extLst>
      <p:ext uri="{BB962C8B-B14F-4D97-AF65-F5344CB8AC3E}">
        <p14:creationId xmlns:p14="http://schemas.microsoft.com/office/powerpoint/2010/main" val="196767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heme/theme1.xml><?xml version="1.0" encoding="utf-8"?>
<a:theme xmlns:a="http://schemas.openxmlformats.org/drawingml/2006/main" name="Minimalist Hepatitis Clinical Case by Slidesgo">
  <a:themeElements>
    <a:clrScheme name="Simple Light">
      <a:dk1>
        <a:srgbClr val="000000"/>
      </a:dk1>
      <a:lt1>
        <a:srgbClr val="FFFFFF"/>
      </a:lt1>
      <a:dk2>
        <a:srgbClr val="06688E"/>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3241</TotalTime>
  <Words>575</Words>
  <Application>Microsoft Office PowerPoint</Application>
  <PresentationFormat>On-screen Show (16:9)</PresentationFormat>
  <Paragraphs>99</Paragraphs>
  <Slides>22</Slides>
  <Notes>22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DM Serif Display</vt:lpstr>
      <vt:lpstr>Arial</vt:lpstr>
      <vt:lpstr>Times New Roman</vt:lpstr>
      <vt:lpstr>Karla</vt:lpstr>
      <vt:lpstr>Andalus</vt:lpstr>
      <vt:lpstr>Calibri</vt:lpstr>
      <vt:lpstr>Minimalist Hepatitis Clinical Case by Slidesgo</vt:lpstr>
      <vt:lpstr>Smart Crowd Management System at  “ Almasjed Alharam ”</vt:lpstr>
      <vt:lpstr>Table Of Contents</vt:lpstr>
      <vt:lpstr>Motivation</vt:lpstr>
      <vt:lpstr>Problem definition</vt:lpstr>
      <vt:lpstr>We want to ask you a simple question, what do you think is the most tiring factor for pilgrims?</vt:lpstr>
      <vt:lpstr>Do you remember what happened in “Mina” in 2015?</vt:lpstr>
      <vt:lpstr>Crowded places damage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 </vt:lpstr>
      <vt:lpstr>PowerPoint Presentation</vt:lpstr>
      <vt:lpstr>PowerPoint Presentation</vt:lpstr>
      <vt:lpstr>Deployment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Hepatitis Clinical Case</dc:title>
  <dc:creator>Jawaher AJ</dc:creator>
  <cp:lastModifiedBy>Malek S</cp:lastModifiedBy>
  <cp:revision>21</cp:revision>
  <dcterms:modified xsi:type="dcterms:W3CDTF">2022-01-20T06:57:35Z</dcterms:modified>
</cp:coreProperties>
</file>